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81" r:id="rId4"/>
    <p:sldId id="258" r:id="rId5"/>
    <p:sldId id="278" r:id="rId6"/>
    <p:sldId id="282" r:id="rId7"/>
    <p:sldId id="279" r:id="rId8"/>
    <p:sldId id="280" r:id="rId9"/>
    <p:sldId id="283" r:id="rId10"/>
    <p:sldId id="284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12192000" cy="6858000"/>
  <p:notesSz cx="6858000" cy="9144000"/>
  <p:defaultTextStyle>
    <a:defPPr>
      <a:defRPr lang="ko-Kore-KR" alt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4A4C"/>
    <a:srgbClr val="EF8985"/>
    <a:srgbClr val="FF9278"/>
    <a:srgbClr val="FFE091"/>
    <a:srgbClr val="6B93FF"/>
    <a:srgbClr val="FFDA71"/>
    <a:srgbClr val="FF938D"/>
    <a:srgbClr val="425EFF"/>
    <a:srgbClr val="4A8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94"/>
  </p:normalViewPr>
  <p:slideViewPr>
    <p:cSldViewPr snapToGrid="0" snapToObjects="1" showGuides="1">
      <p:cViewPr varScale="1">
        <p:scale>
          <a:sx n="62" d="100"/>
          <a:sy n="62" d="100"/>
        </p:scale>
        <p:origin x="102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kumimoji="1" lang="ko-Kore-KR" altLang="ko-Kore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184E5715-83C6-6742-A7F0-434A9CEC4D26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ko-Kore-KR" altLang="ko-Kore-KR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kumimoji="1" lang="ko-KR" altLang="ko-KR"/>
              <a:t>마스터 텍스트 스타일을 편집하려면 클릭</a:t>
            </a:r>
          </a:p>
          <a:p>
            <a:pPr lvl="1"/>
            <a:r>
              <a:rPr kumimoji="1" lang="ko-KR" altLang="ko-KR"/>
              <a:t>두 번째 수준</a:t>
            </a:r>
          </a:p>
          <a:p>
            <a:pPr lvl="2"/>
            <a:r>
              <a:rPr kumimoji="1" lang="ko-KR" altLang="ko-KR"/>
              <a:t>세 번째 수준</a:t>
            </a:r>
          </a:p>
          <a:p>
            <a:pPr lvl="3"/>
            <a:r>
              <a:rPr kumimoji="1" lang="ko-KR" altLang="ko-KR"/>
              <a:t>네 번째 수준</a:t>
            </a:r>
          </a:p>
          <a:p>
            <a:pPr lvl="4"/>
            <a:r>
              <a:rPr kumimoji="1" lang="ko-KR" altLang="ko-KR"/>
              <a:t>다섯 번째 수준</a:t>
            </a:r>
            <a:endParaRPr kumimoji="1" lang="ko-Kore-KR" altLang="ko-Kore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kumimoji="1" lang="ko-Kore-KR" altLang="ko-Kore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9CD40F0-AA73-C842-9FF4-B870E769CE60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2103597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D40F0-AA73-C842-9FF4-B870E769CE60}" type="slidenum">
              <a:rPr kumimoji="1" lang="ko-Kore-KR" altLang="ko-Kore-KR" smtClean="0"/>
              <a:t>2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4208354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D40F0-AA73-C842-9FF4-B870E769CE60}" type="slidenum">
              <a:rPr kumimoji="1" lang="ko-Kore-KR" altLang="ko-Kore-KR" smtClean="0"/>
              <a:t>4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2510776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D40F0-AA73-C842-9FF4-B870E769CE60}" type="slidenum">
              <a:rPr kumimoji="1" lang="ko-Kore-KR" altLang="ko-Kore-KR" smtClean="0"/>
              <a:t>5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17199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D40F0-AA73-C842-9FF4-B870E769CE60}" type="slidenum">
              <a:rPr kumimoji="1" lang="ko-Kore-KR" altLang="ko-Kore-KR" smtClean="0"/>
              <a:t>7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92724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D40F0-AA73-C842-9FF4-B870E769CE60}" type="slidenum">
              <a:rPr kumimoji="1" lang="ko-Kore-KR" altLang="ko-Kore-KR" smtClean="0"/>
              <a:t>8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3723457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D40F0-AA73-C842-9FF4-B870E769CE60}" type="slidenum">
              <a:rPr kumimoji="1" lang="ko-Kore-KR" altLang="ko-Kore-KR" smtClean="0"/>
              <a:t>10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73093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kumimoji="1" lang="ko-Kore-KR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numCol="1"/>
          <a:lstStyle/>
          <a:p>
            <a:fld id="{89CD40F0-AA73-C842-9FF4-B870E769CE60}" type="slidenum">
              <a:rPr kumimoji="1" lang="ko-Kore-KR" altLang="ko-Kore-KR" smtClean="0"/>
              <a:t>13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401847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5E482-F3CC-3A4B-9843-23E257E58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numCol="1" anchor="b"/>
          <a:lstStyle>
            <a:lvl1pPr algn="ctr">
              <a:defRPr sz="6000"/>
            </a:lvl1pPr>
          </a:lstStyle>
          <a:p>
            <a:r>
              <a:rPr kumimoji="1" lang="ko-KR" altLang="ko-KR"/>
              <a:t>마스터 제목 스타일 편집</a:t>
            </a:r>
            <a:endParaRPr kumimoji="1" lang="ko-Kore-KR" altLang="ko-Kore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6B76E1-2C5A-DF44-954D-2A9A53EFF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ko-KR"/>
              <a:t>클릭하여 마스터 부제목 스타일 편집</a:t>
            </a:r>
            <a:endParaRPr kumimoji="1" lang="ko-Kore-KR" alt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C1D79B-CED5-CC43-88B2-9911D0005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88693-7D79-FD43-A2EF-412A6EDF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ko-Kore-KR" alt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76D11-2669-674A-B8F7-10A9BC036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246339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2986F-CC6C-0244-A818-2CC85C63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kumimoji="1" lang="ko-KR" altLang="ko-KR"/>
              <a:t>마스터 제목 스타일 편집</a:t>
            </a:r>
            <a:endParaRPr kumimoji="1" lang="ko-Kore-KR" alt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882FCF-DBC4-6C47-8B75-F90D1AEBC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kumimoji="1" lang="ko-KR" altLang="ko-KR"/>
              <a:t>마스터 텍스트 스타일을 편집하려면 클릭</a:t>
            </a:r>
          </a:p>
          <a:p>
            <a:pPr lvl="1"/>
            <a:r>
              <a:rPr kumimoji="1" lang="ko-KR" altLang="ko-KR"/>
              <a:t>두 번째 수준</a:t>
            </a:r>
          </a:p>
          <a:p>
            <a:pPr lvl="2"/>
            <a:r>
              <a:rPr kumimoji="1" lang="ko-KR" altLang="ko-KR"/>
              <a:t>세 번째 수준</a:t>
            </a:r>
          </a:p>
          <a:p>
            <a:pPr lvl="3"/>
            <a:r>
              <a:rPr kumimoji="1" lang="ko-KR" altLang="ko-KR"/>
              <a:t>네 번째 수준</a:t>
            </a:r>
          </a:p>
          <a:p>
            <a:pPr lvl="4"/>
            <a:r>
              <a:rPr kumimoji="1" lang="ko-KR" altLang="ko-KR"/>
              <a:t>다섯 번째 수준</a:t>
            </a:r>
            <a:endParaRPr kumimoji="1" lang="ko-Kore-KR" alt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358F2-89A8-0249-937E-215BA56B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A25B0-9385-104F-AA74-1355E3F7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ko-Kore-KR" alt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62AB6-8584-504F-AD03-38C71751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223055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29F8E1-8833-BD4A-8365-8726DEC5B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numCol="1"/>
          <a:lstStyle/>
          <a:p>
            <a:r>
              <a:rPr kumimoji="1" lang="ko-KR" altLang="ko-KR"/>
              <a:t>마스터 제목 스타일 편집</a:t>
            </a:r>
            <a:endParaRPr kumimoji="1" lang="ko-Kore-KR" altLang="ko-Kore-KR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37DEBD-6306-7C42-A149-54EB9EF44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numCol="1"/>
          <a:lstStyle/>
          <a:p>
            <a:pPr lvl="0"/>
            <a:r>
              <a:rPr kumimoji="1" lang="ko-KR" altLang="ko-KR"/>
              <a:t>마스터 텍스트 스타일을 편집하려면 클릭</a:t>
            </a:r>
          </a:p>
          <a:p>
            <a:pPr lvl="1"/>
            <a:r>
              <a:rPr kumimoji="1" lang="ko-KR" altLang="ko-KR"/>
              <a:t>두 번째 수준</a:t>
            </a:r>
          </a:p>
          <a:p>
            <a:pPr lvl="2"/>
            <a:r>
              <a:rPr kumimoji="1" lang="ko-KR" altLang="ko-KR"/>
              <a:t>세 번째 수준</a:t>
            </a:r>
          </a:p>
          <a:p>
            <a:pPr lvl="3"/>
            <a:r>
              <a:rPr kumimoji="1" lang="ko-KR" altLang="ko-KR"/>
              <a:t>네 번째 수준</a:t>
            </a:r>
          </a:p>
          <a:p>
            <a:pPr lvl="4"/>
            <a:r>
              <a:rPr kumimoji="1" lang="ko-KR" altLang="ko-KR"/>
              <a:t>다섯 번째 수준</a:t>
            </a:r>
            <a:endParaRPr kumimoji="1" lang="ko-Kore-KR" alt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EE1F3-B8EA-2B40-B703-E62B6732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6D7D5-D054-9745-8E2B-C2065F277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ko-Kore-KR" alt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079EC-8D5D-2E44-A6EF-B3030EA5D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102472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60C55-5751-624E-A34A-DE200925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kumimoji="1" lang="ko-KR" altLang="ko-KR"/>
              <a:t>마스터 제목 스타일 편집</a:t>
            </a:r>
            <a:endParaRPr kumimoji="1" lang="ko-Kore-KR" alt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F2ADD4-1D7E-904C-BD3D-A34DC24AA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kumimoji="1" lang="ko-KR" altLang="ko-KR"/>
              <a:t>마스터 텍스트 스타일을 편집하려면 클릭</a:t>
            </a:r>
          </a:p>
          <a:p>
            <a:pPr lvl="1"/>
            <a:r>
              <a:rPr kumimoji="1" lang="ko-KR" altLang="ko-KR"/>
              <a:t>두 번째 수준</a:t>
            </a:r>
          </a:p>
          <a:p>
            <a:pPr lvl="2"/>
            <a:r>
              <a:rPr kumimoji="1" lang="ko-KR" altLang="ko-KR"/>
              <a:t>세 번째 수준</a:t>
            </a:r>
          </a:p>
          <a:p>
            <a:pPr lvl="3"/>
            <a:r>
              <a:rPr kumimoji="1" lang="ko-KR" altLang="ko-KR"/>
              <a:t>네 번째 수준</a:t>
            </a:r>
          </a:p>
          <a:p>
            <a:pPr lvl="4"/>
            <a:r>
              <a:rPr kumimoji="1" lang="ko-KR" altLang="ko-KR"/>
              <a:t>다섯 번째 수준</a:t>
            </a:r>
            <a:endParaRPr kumimoji="1" lang="ko-Kore-KR" alt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A888C6-54D4-F044-9F36-7B96F3A66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FD16D-96DB-3F4F-A0C8-CD8366BA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ko-Kore-KR" alt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390ADC-EC5D-7747-9B51-D1EBEF8E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35875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33B7B-EB62-244F-BB61-B6741214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kumimoji="1" lang="ko-KR" altLang="ko-KR"/>
              <a:t>마스터 제목 스타일 편집</a:t>
            </a:r>
            <a:endParaRPr kumimoji="1" lang="ko-Kore-KR" alt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B421D-D99E-A14D-ADE6-4436A1766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ko-KR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518B5-9EBC-5C4F-9D3B-70C22538F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EA7233-96EA-8F45-9EBF-AFE95FD4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ko-Kore-KR" alt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D1819-3B88-D148-9E35-6BF09DDF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264111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16805-1CC5-D547-9E6A-7502B979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kumimoji="1" lang="ko-KR" altLang="ko-KR"/>
              <a:t>마스터 제목 스타일 편집</a:t>
            </a:r>
            <a:endParaRPr kumimoji="1" lang="ko-Kore-KR" alt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2C65A-D734-E84C-9D02-30EAD6BED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kumimoji="1" lang="ko-KR" altLang="ko-KR"/>
              <a:t>마스터 텍스트 스타일을 편집하려면 클릭</a:t>
            </a:r>
          </a:p>
          <a:p>
            <a:pPr lvl="1"/>
            <a:r>
              <a:rPr kumimoji="1" lang="ko-KR" altLang="ko-KR"/>
              <a:t>두 번째 수준</a:t>
            </a:r>
          </a:p>
          <a:p>
            <a:pPr lvl="2"/>
            <a:r>
              <a:rPr kumimoji="1" lang="ko-KR" altLang="ko-KR"/>
              <a:t>세 번째 수준</a:t>
            </a:r>
          </a:p>
          <a:p>
            <a:pPr lvl="3"/>
            <a:r>
              <a:rPr kumimoji="1" lang="ko-KR" altLang="ko-KR"/>
              <a:t>네 번째 수준</a:t>
            </a:r>
          </a:p>
          <a:p>
            <a:pPr lvl="4"/>
            <a:r>
              <a:rPr kumimoji="1" lang="ko-KR" altLang="ko-KR"/>
              <a:t>다섯 번째 수준</a:t>
            </a:r>
            <a:endParaRPr kumimoji="1" lang="ko-Kore-KR" altLang="ko-Kore-KR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6A7A1D-B32F-E64E-98AF-DD35BD4A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kumimoji="1" lang="ko-KR" altLang="ko-KR"/>
              <a:t>마스터 텍스트 스타일을 편집하려면 클릭</a:t>
            </a:r>
          </a:p>
          <a:p>
            <a:pPr lvl="1"/>
            <a:r>
              <a:rPr kumimoji="1" lang="ko-KR" altLang="ko-KR"/>
              <a:t>두 번째 수준</a:t>
            </a:r>
          </a:p>
          <a:p>
            <a:pPr lvl="2"/>
            <a:r>
              <a:rPr kumimoji="1" lang="ko-KR" altLang="ko-KR"/>
              <a:t>세 번째 수준</a:t>
            </a:r>
          </a:p>
          <a:p>
            <a:pPr lvl="3"/>
            <a:r>
              <a:rPr kumimoji="1" lang="ko-KR" altLang="ko-KR"/>
              <a:t>네 번째 수준</a:t>
            </a:r>
          </a:p>
          <a:p>
            <a:pPr lvl="4"/>
            <a:r>
              <a:rPr kumimoji="1" lang="ko-KR" altLang="ko-KR"/>
              <a:t>다섯 번째 수준</a:t>
            </a:r>
            <a:endParaRPr kumimoji="1" lang="ko-Kore-KR" altLang="ko-Kore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2AE98E-C9FA-8A4F-B3A8-C9F40A75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F0614D-51BE-D541-A47C-A86E7828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ko-Kore-KR" alt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A7597C-0F5A-4447-BB5F-BF568511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70475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6BDA2-34AA-2B45-BD4E-56BDDF7F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kumimoji="1" lang="ko-KR" altLang="ko-KR"/>
              <a:t>마스터 제목 스타일 편집</a:t>
            </a:r>
            <a:endParaRPr kumimoji="1" lang="ko-Kore-KR" alt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C403-9EE4-AF42-A342-D1353944D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ko-KR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58E8BC-4E26-3342-B5D9-1D6B65C27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kumimoji="1" lang="ko-KR" altLang="ko-KR"/>
              <a:t>마스터 텍스트 스타일을 편집하려면 클릭</a:t>
            </a:r>
          </a:p>
          <a:p>
            <a:pPr lvl="1"/>
            <a:r>
              <a:rPr kumimoji="1" lang="ko-KR" altLang="ko-KR"/>
              <a:t>두 번째 수준</a:t>
            </a:r>
          </a:p>
          <a:p>
            <a:pPr lvl="2"/>
            <a:r>
              <a:rPr kumimoji="1" lang="ko-KR" altLang="ko-KR"/>
              <a:t>세 번째 수준</a:t>
            </a:r>
          </a:p>
          <a:p>
            <a:pPr lvl="3"/>
            <a:r>
              <a:rPr kumimoji="1" lang="ko-KR" altLang="ko-KR"/>
              <a:t>네 번째 수준</a:t>
            </a:r>
          </a:p>
          <a:p>
            <a:pPr lvl="4"/>
            <a:r>
              <a:rPr kumimoji="1" lang="ko-KR" altLang="ko-KR"/>
              <a:t>다섯 번째 수준</a:t>
            </a:r>
            <a:endParaRPr kumimoji="1" lang="ko-Kore-KR" altLang="ko-Kore-KR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CCD0CA-BFCF-E645-8AD4-191D43B6B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ko-KR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E21807-00A9-CE4B-92AC-7308F0005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kumimoji="1" lang="ko-KR" altLang="ko-KR"/>
              <a:t>마스터 텍스트 스타일을 편집하려면 클릭</a:t>
            </a:r>
          </a:p>
          <a:p>
            <a:pPr lvl="1"/>
            <a:r>
              <a:rPr kumimoji="1" lang="ko-KR" altLang="ko-KR"/>
              <a:t>두 번째 수준</a:t>
            </a:r>
          </a:p>
          <a:p>
            <a:pPr lvl="2"/>
            <a:r>
              <a:rPr kumimoji="1" lang="ko-KR" altLang="ko-KR"/>
              <a:t>세 번째 수준</a:t>
            </a:r>
          </a:p>
          <a:p>
            <a:pPr lvl="3"/>
            <a:r>
              <a:rPr kumimoji="1" lang="ko-KR" altLang="ko-KR"/>
              <a:t>네 번째 수준</a:t>
            </a:r>
          </a:p>
          <a:p>
            <a:pPr lvl="4"/>
            <a:r>
              <a:rPr kumimoji="1" lang="ko-KR" altLang="ko-KR"/>
              <a:t>다섯 번째 수준</a:t>
            </a:r>
            <a:endParaRPr kumimoji="1" lang="ko-Kore-KR" altLang="ko-Kore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5304A-7497-7242-82D0-4105260D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E924A1-15E5-D042-A551-54750CE1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ko-Kore-KR" altLang="ko-Kore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D05FEA-1A29-DF4F-88D8-E6052310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217428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01ECE-57F2-D04D-A605-B5A32497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kumimoji="1" lang="ko-KR" altLang="ko-KR"/>
              <a:t>마스터 제목 스타일 편집</a:t>
            </a:r>
            <a:endParaRPr kumimoji="1" lang="ko-Kore-KR" altLang="ko-Kore-KR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9CBB38-E577-554D-8798-A720E4E4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C1B4D1-4E31-3946-974B-63AF88BA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ko-Kore-KR" altLang="ko-Kore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83B7A9-4C01-CF4A-BB11-BA826AEB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293074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069120-11C7-1045-8B82-FD06815F5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43584B-B7DD-9442-A84A-B925B0BB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ko-Kore-KR" altLang="ko-Kore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3C1190-E931-8940-A67D-CC4F0AD9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8842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7D4C2-7402-464E-973A-F944FC3D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kumimoji="1" lang="ko-KR" altLang="ko-KR"/>
              <a:t>마스터 제목 스타일 편집</a:t>
            </a:r>
            <a:endParaRPr kumimoji="1" lang="ko-Kore-KR" altLang="ko-Kore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D2FEC6-28E4-0C49-B653-21D25CD3C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ko-KR"/>
              <a:t>마스터 텍스트 스타일을 편집하려면 클릭</a:t>
            </a:r>
          </a:p>
          <a:p>
            <a:pPr lvl="1"/>
            <a:r>
              <a:rPr kumimoji="1" lang="ko-KR" altLang="ko-KR"/>
              <a:t>두 번째 수준</a:t>
            </a:r>
          </a:p>
          <a:p>
            <a:pPr lvl="2"/>
            <a:r>
              <a:rPr kumimoji="1" lang="ko-KR" altLang="ko-KR"/>
              <a:t>세 번째 수준</a:t>
            </a:r>
          </a:p>
          <a:p>
            <a:pPr lvl="3"/>
            <a:r>
              <a:rPr kumimoji="1" lang="ko-KR" altLang="ko-KR"/>
              <a:t>네 번째 수준</a:t>
            </a:r>
          </a:p>
          <a:p>
            <a:pPr lvl="4"/>
            <a:r>
              <a:rPr kumimoji="1" lang="ko-KR" altLang="ko-KR"/>
              <a:t>다섯 번째 수준</a:t>
            </a:r>
            <a:endParaRPr kumimoji="1" lang="ko-Kore-KR" alt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A416E7-BA6D-A34E-BFBF-9E156B72E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ko-KR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56124C-AAD8-B049-B01C-8FA0A97D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56E775-3122-5747-8CF5-FECBB7C8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ko-Kore-KR" alt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E76ABD-8832-FF41-ADC7-CF3148A1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340142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0604-4C93-974B-9744-45EA71C0D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kumimoji="1" lang="ko-KR" altLang="ko-KR"/>
              <a:t>마스터 제목 스타일 편집</a:t>
            </a:r>
            <a:endParaRPr kumimoji="1" lang="ko-Kore-KR" altLang="ko-Kore-KR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997C30-9F81-994F-939B-D07653242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ko-Kore-KR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089AB-1202-F843-9222-7C3E6342C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ko-KR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671E4C-0F15-AC46-BBA1-53C88B1F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6444C-17FC-7E41-A567-200AD7D55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kumimoji="1" lang="ko-Kore-KR" altLang="ko-Kore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57E4F3-D119-8041-BEAD-4895C692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353133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0D37AC-CE41-B64F-B4AB-0FE6936D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kumimoji="1" lang="ko-KR" altLang="ko-KR"/>
              <a:t>마스터 제목 스타일 편집</a:t>
            </a:r>
            <a:endParaRPr kumimoji="1" lang="ko-Kore-KR" altLang="ko-Kore-KR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17EBCE-5C88-D047-B001-33B668409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kumimoji="1" lang="ko-KR" altLang="ko-KR"/>
              <a:t>마스터 텍스트 스타일을 편집하려면 클릭</a:t>
            </a:r>
          </a:p>
          <a:p>
            <a:pPr lvl="1"/>
            <a:r>
              <a:rPr kumimoji="1" lang="ko-KR" altLang="ko-KR"/>
              <a:t>두 번째 수준</a:t>
            </a:r>
          </a:p>
          <a:p>
            <a:pPr lvl="2"/>
            <a:r>
              <a:rPr kumimoji="1" lang="ko-KR" altLang="ko-KR"/>
              <a:t>세 번째 수준</a:t>
            </a:r>
          </a:p>
          <a:p>
            <a:pPr lvl="3"/>
            <a:r>
              <a:rPr kumimoji="1" lang="ko-KR" altLang="ko-KR"/>
              <a:t>네 번째 수준</a:t>
            </a:r>
          </a:p>
          <a:p>
            <a:pPr lvl="4"/>
            <a:r>
              <a:rPr kumimoji="1" lang="ko-KR" altLang="ko-KR"/>
              <a:t>다섯 번째 수준</a:t>
            </a:r>
            <a:endParaRPr kumimoji="1" lang="ko-Kore-KR" altLang="ko-Kore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5C39B6-3567-2A46-A004-666378580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C4302-A44C-BC4D-B074-D2107F8C67F7}" type="datetimeFigureOut">
              <a:rPr kumimoji="1" lang="ko-Kore-KR" altLang="ko-Kore-KR" smtClean="0"/>
              <a:t>09/11/2023</a:t>
            </a:fld>
            <a:endParaRPr kumimoji="1" lang="ko-Kore-KR" altLang="ko-Kore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D331D-FE0E-B740-BFB4-E3EC87857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ko-Kore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587D1-CC9E-0244-B0E7-2CA3834CF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C31F5-BDAB-5946-B70E-A6BE0489C4BC}" type="slidenum">
              <a:rPr kumimoji="1" lang="ko-Kore-KR" altLang="ko-Kore-KR" smtClean="0"/>
              <a:t>‹#›</a:t>
            </a:fld>
            <a:endParaRPr kumimoji="1" lang="ko-Kore-KR" altLang="ko-Kore-KR"/>
          </a:p>
        </p:txBody>
      </p:sp>
    </p:spTree>
    <p:extLst>
      <p:ext uri="{BB962C8B-B14F-4D97-AF65-F5344CB8AC3E}">
        <p14:creationId xmlns:p14="http://schemas.microsoft.com/office/powerpoint/2010/main" val="330438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 alt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5.png"/><Relationship Id="rId17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microsoft.com/office/2007/relationships/hdphoto" Target="../media/hdphoto1.wdp"/><Relationship Id="rId5" Type="http://schemas.openxmlformats.org/officeDocument/2006/relationships/image" Target="../media/image31.png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39.png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26" Type="http://schemas.openxmlformats.org/officeDocument/2006/relationships/image" Target="../media/image55.png"/><Relationship Id="rId39" Type="http://schemas.openxmlformats.org/officeDocument/2006/relationships/image" Target="../media/image24.png"/><Relationship Id="rId21" Type="http://schemas.openxmlformats.org/officeDocument/2006/relationships/image" Target="../media/image51.png"/><Relationship Id="rId34" Type="http://schemas.openxmlformats.org/officeDocument/2006/relationships/image" Target="../media/image38.png"/><Relationship Id="rId42" Type="http://schemas.openxmlformats.org/officeDocument/2006/relationships/image" Target="../media/image63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6" Type="http://schemas.openxmlformats.org/officeDocument/2006/relationships/image" Target="../media/image34.png"/><Relationship Id="rId20" Type="http://schemas.openxmlformats.org/officeDocument/2006/relationships/image" Target="../media/image31.png"/><Relationship Id="rId29" Type="http://schemas.openxmlformats.org/officeDocument/2006/relationships/image" Target="../media/image57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28.png"/><Relationship Id="rId24" Type="http://schemas.openxmlformats.org/officeDocument/2006/relationships/image" Target="../media/image33.png"/><Relationship Id="rId32" Type="http://schemas.openxmlformats.org/officeDocument/2006/relationships/image" Target="../media/image59.png"/><Relationship Id="rId37" Type="http://schemas.openxmlformats.org/officeDocument/2006/relationships/image" Target="../media/image22.png"/><Relationship Id="rId40" Type="http://schemas.openxmlformats.org/officeDocument/2006/relationships/image" Target="../media/image61.png"/><Relationship Id="rId5" Type="http://schemas.openxmlformats.org/officeDocument/2006/relationships/image" Target="../media/image35.png"/><Relationship Id="rId15" Type="http://schemas.openxmlformats.org/officeDocument/2006/relationships/image" Target="../media/image37.png"/><Relationship Id="rId23" Type="http://schemas.openxmlformats.org/officeDocument/2006/relationships/image" Target="../media/image53.png"/><Relationship Id="rId28" Type="http://schemas.openxmlformats.org/officeDocument/2006/relationships/image" Target="../media/image39.png"/><Relationship Id="rId36" Type="http://schemas.openxmlformats.org/officeDocument/2006/relationships/image" Target="../media/image60.png"/><Relationship Id="rId10" Type="http://schemas.openxmlformats.org/officeDocument/2006/relationships/image" Target="../media/image27.png"/><Relationship Id="rId19" Type="http://schemas.openxmlformats.org/officeDocument/2006/relationships/image" Target="../media/image32.png"/><Relationship Id="rId31" Type="http://schemas.openxmlformats.org/officeDocument/2006/relationships/image" Target="../media/image40.png"/><Relationship Id="rId4" Type="http://schemas.openxmlformats.org/officeDocument/2006/relationships/image" Target="../media/image43.png"/><Relationship Id="rId9" Type="http://schemas.openxmlformats.org/officeDocument/2006/relationships/image" Target="../media/image26.png"/><Relationship Id="rId14" Type="http://schemas.openxmlformats.org/officeDocument/2006/relationships/image" Target="../media/image48.png"/><Relationship Id="rId22" Type="http://schemas.openxmlformats.org/officeDocument/2006/relationships/image" Target="../media/image52.png"/><Relationship Id="rId27" Type="http://schemas.openxmlformats.org/officeDocument/2006/relationships/image" Target="../media/image56.png"/><Relationship Id="rId30" Type="http://schemas.openxmlformats.org/officeDocument/2006/relationships/image" Target="../media/image58.png"/><Relationship Id="rId35" Type="http://schemas.openxmlformats.org/officeDocument/2006/relationships/image" Target="../media/image29.png"/><Relationship Id="rId8" Type="http://schemas.openxmlformats.org/officeDocument/2006/relationships/image" Target="../media/image25.png"/><Relationship Id="rId3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5" Type="http://schemas.openxmlformats.org/officeDocument/2006/relationships/image" Target="../media/image54.png"/><Relationship Id="rId33" Type="http://schemas.openxmlformats.org/officeDocument/2006/relationships/image" Target="../media/image2.png"/><Relationship Id="rId38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8" Type="http://schemas.openxmlformats.org/officeDocument/2006/relationships/image" Target="../media/image70.png"/><Relationship Id="rId3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7.png"/><Relationship Id="rId26" Type="http://schemas.openxmlformats.org/officeDocument/2006/relationships/image" Target="../media/image123.png"/><Relationship Id="rId21" Type="http://schemas.openxmlformats.org/officeDocument/2006/relationships/image" Target="../media/image120.png"/><Relationship Id="rId34" Type="http://schemas.openxmlformats.org/officeDocument/2006/relationships/image" Target="../media/image129.png"/><Relationship Id="rId7" Type="http://schemas.openxmlformats.org/officeDocument/2006/relationships/image" Target="../media/image108.png"/><Relationship Id="rId12" Type="http://schemas.openxmlformats.org/officeDocument/2006/relationships/image" Target="../media/image112.png"/><Relationship Id="rId17" Type="http://schemas.openxmlformats.org/officeDocument/2006/relationships/image" Target="../media/image21.png"/><Relationship Id="rId25" Type="http://schemas.openxmlformats.org/officeDocument/2006/relationships/image" Target="../media/image13.png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2" Type="http://schemas.openxmlformats.org/officeDocument/2006/relationships/image" Target="../media/image103.png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36.png"/><Relationship Id="rId24" Type="http://schemas.openxmlformats.org/officeDocument/2006/relationships/image" Target="../media/image122.png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5" Type="http://schemas.openxmlformats.org/officeDocument/2006/relationships/image" Target="../media/image106.png"/><Relationship Id="rId15" Type="http://schemas.openxmlformats.org/officeDocument/2006/relationships/image" Target="../media/image115.png"/><Relationship Id="rId23" Type="http://schemas.openxmlformats.org/officeDocument/2006/relationships/image" Target="../media/image121.png"/><Relationship Id="rId28" Type="http://schemas.openxmlformats.org/officeDocument/2006/relationships/image" Target="../media/image30.png"/><Relationship Id="rId36" Type="http://schemas.openxmlformats.org/officeDocument/2006/relationships/image" Target="../media/image131.png"/><Relationship Id="rId10" Type="http://schemas.openxmlformats.org/officeDocument/2006/relationships/image" Target="../media/image111.png"/><Relationship Id="rId19" Type="http://schemas.openxmlformats.org/officeDocument/2006/relationships/image" Target="../media/image118.png"/><Relationship Id="rId31" Type="http://schemas.openxmlformats.org/officeDocument/2006/relationships/image" Target="../media/image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4.png"/><Relationship Id="rId22" Type="http://schemas.openxmlformats.org/officeDocument/2006/relationships/image" Target="../media/image12.png"/><Relationship Id="rId27" Type="http://schemas.openxmlformats.org/officeDocument/2006/relationships/image" Target="../media/image124.png"/><Relationship Id="rId30" Type="http://schemas.openxmlformats.org/officeDocument/2006/relationships/image" Target="../media/image126.png"/><Relationship Id="rId35" Type="http://schemas.openxmlformats.org/officeDocument/2006/relationships/image" Target="../media/image130.png"/><Relationship Id="rId8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21" Type="http://schemas.openxmlformats.org/officeDocument/2006/relationships/image" Target="../media/image153.png"/><Relationship Id="rId34" Type="http://schemas.openxmlformats.org/officeDocument/2006/relationships/image" Target="../media/image16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7.png"/><Relationship Id="rId33" Type="http://schemas.openxmlformats.org/officeDocument/2006/relationships/image" Target="../media/image165.png"/><Relationship Id="rId38" Type="http://schemas.openxmlformats.org/officeDocument/2006/relationships/image" Target="../media/image170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156.png"/><Relationship Id="rId32" Type="http://schemas.openxmlformats.org/officeDocument/2006/relationships/image" Target="../media/image164.png"/><Relationship Id="rId37" Type="http://schemas.openxmlformats.org/officeDocument/2006/relationships/image" Target="../media/image169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155.png"/><Relationship Id="rId28" Type="http://schemas.openxmlformats.org/officeDocument/2006/relationships/image" Target="../media/image160.png"/><Relationship Id="rId36" Type="http://schemas.openxmlformats.org/officeDocument/2006/relationships/image" Target="../media/image168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31" Type="http://schemas.openxmlformats.org/officeDocument/2006/relationships/image" Target="../media/image163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Relationship Id="rId35" Type="http://schemas.openxmlformats.org/officeDocument/2006/relationships/image" Target="../media/image167.png"/><Relationship Id="rId8" Type="http://schemas.openxmlformats.org/officeDocument/2006/relationships/image" Target="../media/image140.png"/><Relationship Id="rId3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26" Type="http://schemas.openxmlformats.org/officeDocument/2006/relationships/image" Target="../media/image217.png"/><Relationship Id="rId3" Type="http://schemas.openxmlformats.org/officeDocument/2006/relationships/image" Target="../media/image195.png"/><Relationship Id="rId21" Type="http://schemas.openxmlformats.org/officeDocument/2006/relationships/image" Target="../media/image213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image" Target="../media/image8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24" Type="http://schemas.openxmlformats.org/officeDocument/2006/relationships/image" Target="../media/image216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26" Type="http://schemas.openxmlformats.org/officeDocument/2006/relationships/image" Target="../media/image242.png"/><Relationship Id="rId3" Type="http://schemas.openxmlformats.org/officeDocument/2006/relationships/image" Target="../media/image219.png"/><Relationship Id="rId21" Type="http://schemas.openxmlformats.org/officeDocument/2006/relationships/image" Target="../media/image237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5" Type="http://schemas.openxmlformats.org/officeDocument/2006/relationships/image" Target="../media/image241.png"/><Relationship Id="rId2" Type="http://schemas.openxmlformats.org/officeDocument/2006/relationships/image" Target="../media/image218.png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24" Type="http://schemas.openxmlformats.org/officeDocument/2006/relationships/image" Target="../media/image240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39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Relationship Id="rId22" Type="http://schemas.openxmlformats.org/officeDocument/2006/relationships/image" Target="../media/image2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2.png"/><Relationship Id="rId18" Type="http://schemas.microsoft.com/office/2007/relationships/hdphoto" Target="../media/hdphoto4.wdp"/><Relationship Id="rId26" Type="http://schemas.openxmlformats.org/officeDocument/2006/relationships/image" Target="../media/image10.png"/><Relationship Id="rId3" Type="http://schemas.openxmlformats.org/officeDocument/2006/relationships/image" Target="../media/image244.png"/><Relationship Id="rId21" Type="http://schemas.openxmlformats.org/officeDocument/2006/relationships/image" Target="../media/image259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17" Type="http://schemas.openxmlformats.org/officeDocument/2006/relationships/image" Target="../media/image256.png"/><Relationship Id="rId25" Type="http://schemas.openxmlformats.org/officeDocument/2006/relationships/image" Target="../media/image263.png"/><Relationship Id="rId2" Type="http://schemas.openxmlformats.org/officeDocument/2006/relationships/image" Target="../media/image243.png"/><Relationship Id="rId16" Type="http://schemas.openxmlformats.org/officeDocument/2006/relationships/image" Target="../media/image255.png"/><Relationship Id="rId2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51.png"/><Relationship Id="rId24" Type="http://schemas.openxmlformats.org/officeDocument/2006/relationships/image" Target="../media/image262.png"/><Relationship Id="rId5" Type="http://schemas.openxmlformats.org/officeDocument/2006/relationships/image" Target="../media/image246.png"/><Relationship Id="rId15" Type="http://schemas.openxmlformats.org/officeDocument/2006/relationships/image" Target="../media/image254.png"/><Relationship Id="rId23" Type="http://schemas.openxmlformats.org/officeDocument/2006/relationships/image" Target="../media/image261.png"/><Relationship Id="rId28" Type="http://schemas.openxmlformats.org/officeDocument/2006/relationships/image" Target="../media/image5.png"/><Relationship Id="rId10" Type="http://schemas.openxmlformats.org/officeDocument/2006/relationships/image" Target="../media/image250.png"/><Relationship Id="rId19" Type="http://schemas.openxmlformats.org/officeDocument/2006/relationships/image" Target="../media/image257.png"/><Relationship Id="rId4" Type="http://schemas.openxmlformats.org/officeDocument/2006/relationships/image" Target="../media/image245.png"/><Relationship Id="rId9" Type="http://schemas.openxmlformats.org/officeDocument/2006/relationships/image" Target="../media/image249.png"/><Relationship Id="rId14" Type="http://schemas.openxmlformats.org/officeDocument/2006/relationships/image" Target="../media/image253.png"/><Relationship Id="rId22" Type="http://schemas.openxmlformats.org/officeDocument/2006/relationships/image" Target="../media/image260.png"/><Relationship Id="rId27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" Type="http://schemas.openxmlformats.org/officeDocument/2006/relationships/image" Target="../media/image264.png"/><Relationship Id="rId16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5" Type="http://schemas.openxmlformats.org/officeDocument/2006/relationships/image" Target="../media/image27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microsoft.com/office/2007/relationships/hdphoto" Target="../media/hdphoto1.wdp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B36300-FE45-614E-A66B-C1CA37DA3A09}"/>
              </a:ext>
            </a:extLst>
          </p:cNvPr>
          <p:cNvGrpSpPr/>
          <p:nvPr/>
        </p:nvGrpSpPr>
        <p:grpSpPr>
          <a:xfrm>
            <a:off x="506122" y="441572"/>
            <a:ext cx="11171021" cy="289337"/>
            <a:chOff x="506122" y="441572"/>
            <a:chExt cx="11171021" cy="2893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ADDAF81-37D0-2C41-92A0-9C7169F8C6B2}"/>
                </a:ext>
              </a:extLst>
            </p:cNvPr>
            <p:cNvSpPr/>
            <p:nvPr/>
          </p:nvSpPr>
          <p:spPr>
            <a:xfrm>
              <a:off x="50612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1B7C2C-8ECC-554F-9516-4CF4B06CD077}"/>
                </a:ext>
              </a:extLst>
            </p:cNvPr>
            <p:cNvSpPr/>
            <p:nvPr/>
          </p:nvSpPr>
          <p:spPr>
            <a:xfrm>
              <a:off x="10502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5613A9-F71E-0A45-BF10-2FB0FA559901}"/>
                </a:ext>
              </a:extLst>
            </p:cNvPr>
            <p:cNvSpPr/>
            <p:nvPr/>
          </p:nvSpPr>
          <p:spPr>
            <a:xfrm>
              <a:off x="159429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FD668F-688A-854D-8749-9E839E37E075}"/>
                </a:ext>
              </a:extLst>
            </p:cNvPr>
            <p:cNvSpPr/>
            <p:nvPr/>
          </p:nvSpPr>
          <p:spPr>
            <a:xfrm>
              <a:off x="213837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687194-7C7F-4441-975A-73BDC0328087}"/>
                </a:ext>
              </a:extLst>
            </p:cNvPr>
            <p:cNvSpPr/>
            <p:nvPr/>
          </p:nvSpPr>
          <p:spPr>
            <a:xfrm>
              <a:off x="268245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48BB8-3858-D142-B440-5A0B4165021E}"/>
                </a:ext>
              </a:extLst>
            </p:cNvPr>
            <p:cNvSpPr/>
            <p:nvPr/>
          </p:nvSpPr>
          <p:spPr>
            <a:xfrm>
              <a:off x="322654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DB308-D918-F84B-879F-9702CD7405D9}"/>
                </a:ext>
              </a:extLst>
            </p:cNvPr>
            <p:cNvSpPr/>
            <p:nvPr/>
          </p:nvSpPr>
          <p:spPr>
            <a:xfrm>
              <a:off x="377062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1CEC5B6-75D5-F64F-A6BF-B0DE96AC8F01}"/>
                </a:ext>
              </a:extLst>
            </p:cNvPr>
            <p:cNvSpPr/>
            <p:nvPr/>
          </p:nvSpPr>
          <p:spPr>
            <a:xfrm>
              <a:off x="431471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A7E514-29BB-1641-8432-B8E5774F484C}"/>
                </a:ext>
              </a:extLst>
            </p:cNvPr>
            <p:cNvSpPr/>
            <p:nvPr/>
          </p:nvSpPr>
          <p:spPr>
            <a:xfrm>
              <a:off x="485879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5FDB0-29BD-E149-B5B0-D61C1A53E7BE}"/>
                </a:ext>
              </a:extLst>
            </p:cNvPr>
            <p:cNvSpPr/>
            <p:nvPr/>
          </p:nvSpPr>
          <p:spPr>
            <a:xfrm>
              <a:off x="540287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E100345-EC1D-0F44-9438-616786804AF8}"/>
                </a:ext>
              </a:extLst>
            </p:cNvPr>
            <p:cNvSpPr/>
            <p:nvPr/>
          </p:nvSpPr>
          <p:spPr>
            <a:xfrm>
              <a:off x="594696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3AC90F-B1F0-0547-BD13-E8527362206A}"/>
                </a:ext>
              </a:extLst>
            </p:cNvPr>
            <p:cNvSpPr/>
            <p:nvPr/>
          </p:nvSpPr>
          <p:spPr>
            <a:xfrm>
              <a:off x="649104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B28D0-1856-214F-B51C-AC08111F2E6E}"/>
                </a:ext>
              </a:extLst>
            </p:cNvPr>
            <p:cNvSpPr/>
            <p:nvPr/>
          </p:nvSpPr>
          <p:spPr>
            <a:xfrm>
              <a:off x="703513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7B48A8-391F-D84E-B27D-1013A2F530A7}"/>
                </a:ext>
              </a:extLst>
            </p:cNvPr>
            <p:cNvSpPr/>
            <p:nvPr/>
          </p:nvSpPr>
          <p:spPr>
            <a:xfrm>
              <a:off x="757921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902B630-3B72-9A4F-A381-855751442417}"/>
                </a:ext>
              </a:extLst>
            </p:cNvPr>
            <p:cNvSpPr/>
            <p:nvPr/>
          </p:nvSpPr>
          <p:spPr>
            <a:xfrm>
              <a:off x="812329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B5A235-B82E-C14C-9D47-BDB6D9F8B61E}"/>
                </a:ext>
              </a:extLst>
            </p:cNvPr>
            <p:cNvSpPr/>
            <p:nvPr/>
          </p:nvSpPr>
          <p:spPr>
            <a:xfrm>
              <a:off x="866738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52F488-B75F-6443-8623-1294451CAAB6}"/>
                </a:ext>
              </a:extLst>
            </p:cNvPr>
            <p:cNvSpPr/>
            <p:nvPr/>
          </p:nvSpPr>
          <p:spPr>
            <a:xfrm>
              <a:off x="921146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1E588C-01BE-214E-9697-0BFBE44DED48}"/>
                </a:ext>
              </a:extLst>
            </p:cNvPr>
            <p:cNvSpPr/>
            <p:nvPr/>
          </p:nvSpPr>
          <p:spPr>
            <a:xfrm>
              <a:off x="975555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AB0F3E-ABDC-964D-BC6E-7DB479F2F9C9}"/>
                </a:ext>
              </a:extLst>
            </p:cNvPr>
            <p:cNvSpPr/>
            <p:nvPr/>
          </p:nvSpPr>
          <p:spPr>
            <a:xfrm>
              <a:off x="1029963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E2E621E-5C4D-EE4B-A7A3-9DA2FA6E7DC2}"/>
                </a:ext>
              </a:extLst>
            </p:cNvPr>
            <p:cNvSpPr/>
            <p:nvPr/>
          </p:nvSpPr>
          <p:spPr>
            <a:xfrm>
              <a:off x="1084371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0B47A14-B9BB-3F40-BB41-978576DA592E}"/>
                </a:ext>
              </a:extLst>
            </p:cNvPr>
            <p:cNvSpPr/>
            <p:nvPr/>
          </p:nvSpPr>
          <p:spPr>
            <a:xfrm>
              <a:off x="113878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0221AF6-94F6-8A4E-A6D2-D057D224581D}"/>
              </a:ext>
            </a:extLst>
          </p:cNvPr>
          <p:cNvGrpSpPr/>
          <p:nvPr/>
        </p:nvGrpSpPr>
        <p:grpSpPr>
          <a:xfrm>
            <a:off x="589562" y="-150517"/>
            <a:ext cx="11010578" cy="780179"/>
            <a:chOff x="589562" y="-150517"/>
            <a:chExt cx="11010578" cy="780179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872C5F4-358F-BA44-99EF-8107104A65ED}"/>
                </a:ext>
              </a:extLst>
            </p:cNvPr>
            <p:cNvSpPr/>
            <p:nvPr/>
          </p:nvSpPr>
          <p:spPr>
            <a:xfrm>
              <a:off x="58956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F18F7756-2B46-D849-9DAD-11F29BE8072A}"/>
                </a:ext>
              </a:extLst>
            </p:cNvPr>
            <p:cNvSpPr/>
            <p:nvPr/>
          </p:nvSpPr>
          <p:spPr>
            <a:xfrm>
              <a:off x="1134293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2428EE2C-2480-4B42-86AD-ED27F7973CEA}"/>
                </a:ext>
              </a:extLst>
            </p:cNvPr>
            <p:cNvSpPr/>
            <p:nvPr/>
          </p:nvSpPr>
          <p:spPr>
            <a:xfrm>
              <a:off x="1679024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3B436A49-8C19-D44E-B149-6D7E3E38A96C}"/>
                </a:ext>
              </a:extLst>
            </p:cNvPr>
            <p:cNvSpPr/>
            <p:nvPr/>
          </p:nvSpPr>
          <p:spPr>
            <a:xfrm>
              <a:off x="2223755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D21721EE-1592-DA43-8B0A-9E8776D30549}"/>
                </a:ext>
              </a:extLst>
            </p:cNvPr>
            <p:cNvSpPr/>
            <p:nvPr/>
          </p:nvSpPr>
          <p:spPr>
            <a:xfrm>
              <a:off x="2768486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E18956F1-7909-604C-B51C-7E9E320AC137}"/>
                </a:ext>
              </a:extLst>
            </p:cNvPr>
            <p:cNvSpPr/>
            <p:nvPr/>
          </p:nvSpPr>
          <p:spPr>
            <a:xfrm>
              <a:off x="3313217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F20F7CD3-6EC4-9649-9465-08B39144E59B}"/>
                </a:ext>
              </a:extLst>
            </p:cNvPr>
            <p:cNvSpPr/>
            <p:nvPr/>
          </p:nvSpPr>
          <p:spPr>
            <a:xfrm>
              <a:off x="3857948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7ACFCE02-FD44-1645-B497-5CD669A8CEAB}"/>
                </a:ext>
              </a:extLst>
            </p:cNvPr>
            <p:cNvSpPr/>
            <p:nvPr/>
          </p:nvSpPr>
          <p:spPr>
            <a:xfrm>
              <a:off x="4402679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3A3E7D86-A7AE-484A-818F-FAFDA913578C}"/>
                </a:ext>
              </a:extLst>
            </p:cNvPr>
            <p:cNvSpPr/>
            <p:nvPr/>
          </p:nvSpPr>
          <p:spPr>
            <a:xfrm>
              <a:off x="4947410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625B4295-E407-5B49-8A43-106980E966A6}"/>
                </a:ext>
              </a:extLst>
            </p:cNvPr>
            <p:cNvSpPr/>
            <p:nvPr/>
          </p:nvSpPr>
          <p:spPr>
            <a:xfrm>
              <a:off x="5492141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E2418915-5B77-1649-9FD8-D14289D76695}"/>
                </a:ext>
              </a:extLst>
            </p:cNvPr>
            <p:cNvSpPr/>
            <p:nvPr/>
          </p:nvSpPr>
          <p:spPr>
            <a:xfrm>
              <a:off x="603687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5B9D6A6A-4F71-7F44-AE81-68277D6BC685}"/>
                </a:ext>
              </a:extLst>
            </p:cNvPr>
            <p:cNvSpPr/>
            <p:nvPr/>
          </p:nvSpPr>
          <p:spPr>
            <a:xfrm>
              <a:off x="6581603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263FDE36-9EC4-364B-9831-7D1172D4BFAC}"/>
                </a:ext>
              </a:extLst>
            </p:cNvPr>
            <p:cNvSpPr/>
            <p:nvPr/>
          </p:nvSpPr>
          <p:spPr>
            <a:xfrm>
              <a:off x="7126334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0114422F-E093-D043-9207-A0CDBABB5F01}"/>
                </a:ext>
              </a:extLst>
            </p:cNvPr>
            <p:cNvSpPr/>
            <p:nvPr/>
          </p:nvSpPr>
          <p:spPr>
            <a:xfrm>
              <a:off x="7671065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3CF17255-AC86-8B44-9755-40C51778571F}"/>
                </a:ext>
              </a:extLst>
            </p:cNvPr>
            <p:cNvSpPr/>
            <p:nvPr/>
          </p:nvSpPr>
          <p:spPr>
            <a:xfrm>
              <a:off x="8215796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41449C85-826E-584D-A441-38727ED52331}"/>
                </a:ext>
              </a:extLst>
            </p:cNvPr>
            <p:cNvSpPr/>
            <p:nvPr/>
          </p:nvSpPr>
          <p:spPr>
            <a:xfrm>
              <a:off x="8760527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F9DB2EB6-EC33-1844-9F60-E4C431E31D1E}"/>
                </a:ext>
              </a:extLst>
            </p:cNvPr>
            <p:cNvSpPr/>
            <p:nvPr/>
          </p:nvSpPr>
          <p:spPr>
            <a:xfrm>
              <a:off x="9305258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552E05D7-617A-B944-82EC-8904A17E0D80}"/>
                </a:ext>
              </a:extLst>
            </p:cNvPr>
            <p:cNvSpPr/>
            <p:nvPr/>
          </p:nvSpPr>
          <p:spPr>
            <a:xfrm>
              <a:off x="9849989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57D47534-49E9-C248-95F8-AFF82D292DD5}"/>
                </a:ext>
              </a:extLst>
            </p:cNvPr>
            <p:cNvSpPr/>
            <p:nvPr/>
          </p:nvSpPr>
          <p:spPr>
            <a:xfrm>
              <a:off x="10394720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8379DF53-7FD8-1844-AF15-F0034B484A58}"/>
                </a:ext>
              </a:extLst>
            </p:cNvPr>
            <p:cNvSpPr/>
            <p:nvPr/>
          </p:nvSpPr>
          <p:spPr>
            <a:xfrm>
              <a:off x="10939451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4C44FC85-26E8-6442-88B4-BBC5F10F1B9D}"/>
                </a:ext>
              </a:extLst>
            </p:cNvPr>
            <p:cNvSpPr/>
            <p:nvPr/>
          </p:nvSpPr>
          <p:spPr>
            <a:xfrm>
              <a:off x="1148418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38D2C546-02B7-4741-813D-3F8469665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14" t="-41934"/>
          <a:stretch/>
        </p:blipFill>
        <p:spPr>
          <a:xfrm>
            <a:off x="4117489" y="5771605"/>
            <a:ext cx="4237619" cy="16255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1E542C0-1E79-9045-A292-CD477762635F}"/>
              </a:ext>
            </a:extLst>
          </p:cNvPr>
          <p:cNvSpPr txBox="1"/>
          <p:nvPr/>
        </p:nvSpPr>
        <p:spPr>
          <a:xfrm>
            <a:off x="3665325" y="2966955"/>
            <a:ext cx="4852610" cy="92333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en-US" sz="5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스터디 </a:t>
            </a:r>
            <a:r>
              <a:rPr kumimoji="1" lang="ko-KR" altLang="en-US" sz="54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플래너</a:t>
            </a:r>
            <a:endParaRPr kumimoji="1" lang="ko-Kore-KR" altLang="ko-Kore-KR" sz="5400" b="1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2ECE45-94A6-0141-9431-8EC3CF0C59F3}"/>
              </a:ext>
            </a:extLst>
          </p:cNvPr>
          <p:cNvSpPr txBox="1"/>
          <p:nvPr/>
        </p:nvSpPr>
        <p:spPr>
          <a:xfrm>
            <a:off x="7579214" y="3969675"/>
            <a:ext cx="992579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최윤영</a:t>
            </a:r>
            <a:endParaRPr kumimoji="1" lang="ko-Kore-KR" altLang="ko-Kore-KR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77F8BD-04D6-4F41-9FE3-F3983949C214}"/>
              </a:ext>
            </a:extLst>
          </p:cNvPr>
          <p:cNvSpPr txBox="1"/>
          <p:nvPr/>
        </p:nvSpPr>
        <p:spPr>
          <a:xfrm>
            <a:off x="4241633" y="5386805"/>
            <a:ext cx="4081114" cy="4001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ko-KR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내가 원하는 </a:t>
            </a:r>
            <a:r>
              <a:rPr kumimoji="1" lang="ko-KR" altLang="en-US" sz="20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플래너</a:t>
            </a:r>
            <a:r>
              <a:rPr kumimoji="1" lang="ko-KR" altLang="en-US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만들기</a:t>
            </a:r>
            <a:endParaRPr kumimoji="1" lang="ko-Kore-KR" altLang="ko-Kore-KR" sz="20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1EAC534-F888-284B-A4D7-5CE2D64BD0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87B6807-7EB8-4648-98E2-52D28D54F1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12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3" y="281786"/>
            <a:ext cx="11600950" cy="6260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6E7A7A-133A-BF43-838D-AED98E252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79" y="578496"/>
            <a:ext cx="553830" cy="553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AAD84-C8D7-314D-8958-234FADB738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" r="17203" b="-79509"/>
          <a:stretch/>
        </p:blipFill>
        <p:spPr>
          <a:xfrm>
            <a:off x="995294" y="1211087"/>
            <a:ext cx="7485318" cy="1684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700130-8C3E-D749-AF38-53440569D8BD}"/>
              </a:ext>
            </a:extLst>
          </p:cNvPr>
          <p:cNvSpPr txBox="1"/>
          <p:nvPr/>
        </p:nvSpPr>
        <p:spPr>
          <a:xfrm>
            <a:off x="1443857" y="584191"/>
            <a:ext cx="2162772" cy="58477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en-US" sz="3200" b="1" spc="300" dirty="0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개발 도구</a:t>
            </a:r>
            <a:endParaRPr kumimoji="1" lang="ko-Kore-KR" altLang="ko-Kore-KR" sz="3200" b="1" spc="300" dirty="0">
              <a:solidFill>
                <a:srgbClr val="EF8985"/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C422DDC-E460-AB47-B717-6D5B1D2625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C22F2-8615-6B40-9590-12D10994AB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  <p:pic>
        <p:nvPicPr>
          <p:cNvPr id="8" name="그림 7" descr="건물이(가) 표시된 사진  자동 생성된 설명">
            <a:extLst>
              <a:ext uri="{FF2B5EF4-FFF2-40B4-BE49-F238E27FC236}">
                <a16:creationId xmlns:a16="http://schemas.microsoft.com/office/drawing/2014/main" id="{0B9BD173-453B-7C41-9189-504F7C25D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531063">
            <a:off x="10326582" y="1725979"/>
            <a:ext cx="898349" cy="2624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림 2" descr="건물이(가) 표시된 사진  자동 생성된 설명">
            <a:extLst>
              <a:ext uri="{FF2B5EF4-FFF2-40B4-BE49-F238E27FC236}">
                <a16:creationId xmlns:a16="http://schemas.microsoft.com/office/drawing/2014/main" id="{476D39D6-AE4B-8643-8A14-2258E1F975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212847">
            <a:off x="6229954" y="1673962"/>
            <a:ext cx="898349" cy="26243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8100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AAD84-C8D7-314D-8958-234FADB73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" r="11954" b="-79509"/>
          <a:stretch/>
        </p:blipFill>
        <p:spPr>
          <a:xfrm>
            <a:off x="995294" y="1211086"/>
            <a:ext cx="4120752" cy="1814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700130-8C3E-D749-AF38-53440569D8BD}"/>
              </a:ext>
            </a:extLst>
          </p:cNvPr>
          <p:cNvSpPr txBox="1"/>
          <p:nvPr/>
        </p:nvSpPr>
        <p:spPr>
          <a:xfrm>
            <a:off x="1427216" y="431809"/>
            <a:ext cx="3688830" cy="707886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ko-KR" sz="4000" b="1" spc="300" dirty="0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공책 정리도 해볼까</a:t>
            </a:r>
            <a:r>
              <a:rPr kumimoji="1" lang="en-US" altLang="ko-KR" sz="4000" b="1" spc="300" dirty="0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?</a:t>
            </a:r>
            <a:endParaRPr kumimoji="1" lang="ko-Kore-KR" altLang="ko-Kore-KR" sz="4000" b="1" spc="300" dirty="0">
              <a:solidFill>
                <a:srgbClr val="EF8985"/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10" name="그림 9" descr="시계, 측정기이(가) 표시된 사진  자동 생성된 설명">
            <a:extLst>
              <a:ext uri="{FF2B5EF4-FFF2-40B4-BE49-F238E27FC236}">
                <a16:creationId xmlns:a16="http://schemas.microsoft.com/office/drawing/2014/main" id="{E2934DE9-7B12-0D4A-9858-90C6181CB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78" y="581553"/>
            <a:ext cx="495872" cy="5660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33CFAF-88E9-C146-BD57-2CFEEDC95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179" y="2517040"/>
            <a:ext cx="532424" cy="4926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359B2D7-3484-454C-BECE-CBC8A10E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900" y="3345483"/>
            <a:ext cx="746983" cy="540371"/>
          </a:xfrm>
          <a:prstGeom prst="rect">
            <a:avLst/>
          </a:prstGeom>
        </p:spPr>
      </p:pic>
      <p:pic>
        <p:nvPicPr>
          <p:cNvPr id="22" name="그림 21" descr="동물, 산호, 꽃이(가) 표시된 사진  자동 생성된 설명">
            <a:extLst>
              <a:ext uri="{FF2B5EF4-FFF2-40B4-BE49-F238E27FC236}">
                <a16:creationId xmlns:a16="http://schemas.microsoft.com/office/drawing/2014/main" id="{2D801A98-68E6-D14D-98E0-04CA27743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331" y="2917168"/>
            <a:ext cx="659571" cy="611891"/>
          </a:xfrm>
          <a:prstGeom prst="rect">
            <a:avLst/>
          </a:prstGeom>
        </p:spPr>
      </p:pic>
      <p:pic>
        <p:nvPicPr>
          <p:cNvPr id="31" name="그림 30" descr="표지판이(가) 표시된 사진  자동 생성된 설명">
            <a:extLst>
              <a:ext uri="{FF2B5EF4-FFF2-40B4-BE49-F238E27FC236}">
                <a16:creationId xmlns:a16="http://schemas.microsoft.com/office/drawing/2014/main" id="{7E9215A0-3BC9-8C47-A5D2-319CF610D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1644" y="3060980"/>
            <a:ext cx="698500" cy="3937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896C5DA-2873-424F-914B-5EED7DBF2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9389" y="2917168"/>
            <a:ext cx="711200" cy="698500"/>
          </a:xfrm>
          <a:prstGeom prst="rect">
            <a:avLst/>
          </a:prstGeom>
        </p:spPr>
      </p:pic>
      <p:pic>
        <p:nvPicPr>
          <p:cNvPr id="35" name="그림 34" descr="그리기, 카페트이(가) 표시된 사진  자동 생성된 설명">
            <a:extLst>
              <a:ext uri="{FF2B5EF4-FFF2-40B4-BE49-F238E27FC236}">
                <a16:creationId xmlns:a16="http://schemas.microsoft.com/office/drawing/2014/main" id="{60E7E069-53D3-334F-AA35-700E07B0B4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5697" y="2959380"/>
            <a:ext cx="584200" cy="5969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A903B8-A150-C943-9070-78ED469F07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4347" y="3172247"/>
            <a:ext cx="749300" cy="1143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663BFA5-90F5-0749-96C6-AB2205321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455" y="2517040"/>
            <a:ext cx="532424" cy="49269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CB2F57E-BE08-214F-A8EF-2C589A583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176" y="3345483"/>
            <a:ext cx="746983" cy="54037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C83114A-4BEF-5C45-A06B-8DAD763D5B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6623" y="3172247"/>
            <a:ext cx="749300" cy="114300"/>
          </a:xfrm>
          <a:prstGeom prst="rect">
            <a:avLst/>
          </a:prstGeom>
        </p:spPr>
      </p:pic>
      <p:pic>
        <p:nvPicPr>
          <p:cNvPr id="41" name="그림 40" descr="동물, 산호, 꽃이(가) 표시된 사진  자동 생성된 설명">
            <a:extLst>
              <a:ext uri="{FF2B5EF4-FFF2-40B4-BE49-F238E27FC236}">
                <a16:creationId xmlns:a16="http://schemas.microsoft.com/office/drawing/2014/main" id="{5F8D2DF9-8758-3842-A30C-0E5A4DA5A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8547" y="3366873"/>
            <a:ext cx="659571" cy="61189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34AFAE5-296E-8E4B-98A5-3B05995C2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0236" y="3172247"/>
            <a:ext cx="749300" cy="1143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911351A-B44D-E04E-8843-64398A5E6ED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5000"/>
          </a:blip>
          <a:stretch>
            <a:fillRect/>
          </a:stretch>
        </p:blipFill>
        <p:spPr>
          <a:xfrm>
            <a:off x="9168074" y="2467781"/>
            <a:ext cx="138412" cy="596900"/>
          </a:xfrm>
          <a:prstGeom prst="rect">
            <a:avLst/>
          </a:prstGeom>
        </p:spPr>
      </p:pic>
      <p:pic>
        <p:nvPicPr>
          <p:cNvPr id="45" name="그림 44" descr="표지판이(가) 표시된 사진  자동 생성된 설명">
            <a:extLst>
              <a:ext uri="{FF2B5EF4-FFF2-40B4-BE49-F238E27FC236}">
                <a16:creationId xmlns:a16="http://schemas.microsoft.com/office/drawing/2014/main" id="{EE428DD7-D009-A94A-AD28-22D1CEE40D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1644" y="4919760"/>
            <a:ext cx="698500" cy="3937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ECC6181-3372-8641-B27B-8A09E96C0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738" y="5327250"/>
            <a:ext cx="594735" cy="430234"/>
          </a:xfrm>
          <a:prstGeom prst="rect">
            <a:avLst/>
          </a:prstGeom>
        </p:spPr>
      </p:pic>
      <p:pic>
        <p:nvPicPr>
          <p:cNvPr id="47" name="그림 46" descr="그리기, 카페트이(가) 표시된 사진  자동 생성된 설명">
            <a:extLst>
              <a:ext uri="{FF2B5EF4-FFF2-40B4-BE49-F238E27FC236}">
                <a16:creationId xmlns:a16="http://schemas.microsoft.com/office/drawing/2014/main" id="{7474C9CC-CDC2-BD49-9E35-FA23BFB6C0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9260" y="5401051"/>
            <a:ext cx="348849" cy="356433"/>
          </a:xfrm>
          <a:prstGeom prst="rect">
            <a:avLst/>
          </a:prstGeom>
        </p:spPr>
      </p:pic>
      <p:pic>
        <p:nvPicPr>
          <p:cNvPr id="48" name="그림 47" descr="동물, 산호, 꽃이(가) 표시된 사진  자동 생성된 설명">
            <a:extLst>
              <a:ext uri="{FF2B5EF4-FFF2-40B4-BE49-F238E27FC236}">
                <a16:creationId xmlns:a16="http://schemas.microsoft.com/office/drawing/2014/main" id="{DF168515-8545-664F-B412-B2C64A84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896" y="5313460"/>
            <a:ext cx="525139" cy="48717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1868145-3E52-AF4F-858D-35EEEBBD1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473" y="4472226"/>
            <a:ext cx="532424" cy="49269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E899028-B132-1143-93F5-7E3EEB57691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80794" b="-45665"/>
          <a:stretch/>
        </p:blipFill>
        <p:spPr>
          <a:xfrm>
            <a:off x="7002941" y="5060706"/>
            <a:ext cx="2341485" cy="1958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0051ED7-9DB3-B848-9385-2472D8BCD63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17CD779-325D-E148-8A20-A227303B0DA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0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AAD84-C8D7-314D-8958-234FADB73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" r="11954" b="-79509"/>
          <a:stretch/>
        </p:blipFill>
        <p:spPr>
          <a:xfrm>
            <a:off x="995294" y="1211086"/>
            <a:ext cx="4120752" cy="1814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700130-8C3E-D749-AF38-53440569D8BD}"/>
              </a:ext>
            </a:extLst>
          </p:cNvPr>
          <p:cNvSpPr txBox="1"/>
          <p:nvPr/>
        </p:nvSpPr>
        <p:spPr>
          <a:xfrm>
            <a:off x="1567893" y="467505"/>
            <a:ext cx="2935419" cy="707886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ko-KR" sz="4000" b="1" spc="300" dirty="0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맞춤법 검사하기</a:t>
            </a:r>
            <a:endParaRPr kumimoji="1" lang="ko-Kore-KR" altLang="ko-Kore-KR" sz="4000" b="1" spc="300" dirty="0">
              <a:solidFill>
                <a:srgbClr val="EF8985"/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5" name="그림 24" descr="동물이(가) 표시된 사진  자동 생성된 설명">
            <a:extLst>
              <a:ext uri="{FF2B5EF4-FFF2-40B4-BE49-F238E27FC236}">
                <a16:creationId xmlns:a16="http://schemas.microsoft.com/office/drawing/2014/main" id="{1F972285-EA04-5C4B-B351-E1F19FA7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62" y="632519"/>
            <a:ext cx="815664" cy="5071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696A16-50B0-E246-89EB-3ED604CB474C}"/>
              </a:ext>
            </a:extLst>
          </p:cNvPr>
          <p:cNvSpPr txBox="1"/>
          <p:nvPr/>
        </p:nvSpPr>
        <p:spPr>
          <a:xfrm>
            <a:off x="3035602" y="1342604"/>
            <a:ext cx="6154249" cy="483209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ko-KR" sz="40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동해물과</a:t>
            </a:r>
            <a:r>
              <a:rPr kumimoji="1" lang="ko-KR" altLang="ko-KR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백두산이 마르고 </a:t>
            </a:r>
            <a:r>
              <a:rPr kumimoji="1" lang="ko-KR" altLang="ko-KR" sz="40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달드록</a:t>
            </a:r>
            <a:br>
              <a:rPr kumimoji="1" lang="ko-KR" altLang="ko-KR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</a:br>
            <a:r>
              <a:rPr kumimoji="1" lang="ko-KR" altLang="ko-KR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하느님이 보우하사 우리 나라 만세</a:t>
            </a:r>
            <a:br>
              <a:rPr kumimoji="1" lang="ko-KR" altLang="ko-KR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</a:br>
            <a:r>
              <a:rPr kumimoji="1" lang="ko-KR" altLang="ko-KR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무궁화삼천리 화려 강산</a:t>
            </a:r>
            <a:br>
              <a:rPr kumimoji="1" lang="ko-KR" altLang="ko-KR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</a:br>
            <a:r>
              <a:rPr kumimoji="1" lang="ko-KR" altLang="ko-KR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대한 민국 사람 대한으로 </a:t>
            </a:r>
            <a:r>
              <a:rPr kumimoji="1" lang="ko-KR" altLang="ko-KR" sz="40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보전하세</a:t>
            </a:r>
            <a:endParaRPr kumimoji="1" lang="ko-Kore-KR" altLang="ko-Kore-KR" sz="4000" b="1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C3CB2C6-57F0-4D47-B1A0-97ECCD3E7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074" y="1855228"/>
            <a:ext cx="1705324" cy="4012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6A4D0E0-94DD-7A46-A995-F01D5973DB8A}"/>
              </a:ext>
            </a:extLst>
          </p:cNvPr>
          <p:cNvSpPr txBox="1"/>
          <p:nvPr/>
        </p:nvSpPr>
        <p:spPr>
          <a:xfrm>
            <a:off x="6337122" y="4875132"/>
            <a:ext cx="2129389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kumimoji="1" lang="ko-KR" altLang="ko-KR" sz="2800" b="1" spc="300" dirty="0">
                <a:solidFill>
                  <a:srgbClr val="E34A4C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길이</a:t>
            </a:r>
            <a:endParaRPr kumimoji="1" lang="ko-Kore-KR" altLang="ko-Kore-KR" sz="2800" b="1" spc="300" dirty="0">
              <a:solidFill>
                <a:srgbClr val="E34A4C"/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9" name="그림 28" descr="교통, 탑이(가) 표시된 사진  자동 생성된 설명">
            <a:extLst>
              <a:ext uri="{FF2B5EF4-FFF2-40B4-BE49-F238E27FC236}">
                <a16:creationId xmlns:a16="http://schemas.microsoft.com/office/drawing/2014/main" id="{41F7984C-F41B-4148-A7A9-9B64B729A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08127">
            <a:off x="6793418" y="3041842"/>
            <a:ext cx="601414" cy="1830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8848235-54B8-FE43-ACD1-9D83D85D8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157" y="4036825"/>
            <a:ext cx="695325" cy="4572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FBD3B5-4C8A-CE4D-9EB2-EEF7A6D620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146" t="-12563" r="21283" b="-28960"/>
          <a:stretch/>
        </p:blipFill>
        <p:spPr>
          <a:xfrm>
            <a:off x="3913322" y="5711125"/>
            <a:ext cx="976393" cy="333214"/>
          </a:xfrm>
          <a:prstGeom prst="rect">
            <a:avLst/>
          </a:prstGeom>
        </p:spPr>
      </p:pic>
      <p:pic>
        <p:nvPicPr>
          <p:cNvPr id="34" name="그림 33" descr="실외, 옅은, 교통, 건물이(가) 표시된 사진  자동 생성된 설명">
            <a:extLst>
              <a:ext uri="{FF2B5EF4-FFF2-40B4-BE49-F238E27FC236}">
                <a16:creationId xmlns:a16="http://schemas.microsoft.com/office/drawing/2014/main" id="{A1A5DC17-B9AC-1149-A9CB-D5CFEAB8E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7268467" y="5120108"/>
            <a:ext cx="266700" cy="790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5A3EE6-4847-D548-8784-A85372E3EB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98765E-CCB9-B340-A25C-679F8FEF6C7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9BE490-79AF-1D4A-AAAB-439C12DAF029}"/>
              </a:ext>
            </a:extLst>
          </p:cNvPr>
          <p:cNvSpPr txBox="1"/>
          <p:nvPr/>
        </p:nvSpPr>
        <p:spPr>
          <a:xfrm>
            <a:off x="7094125" y="1418612"/>
            <a:ext cx="2129389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kumimoji="1" lang="ko-KR" altLang="ko-KR" sz="2800" b="1" spc="300" dirty="0">
                <a:solidFill>
                  <a:srgbClr val="E34A4C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닳도록</a:t>
            </a:r>
            <a:endParaRPr kumimoji="1" lang="ko-Kore-KR" altLang="ko-Kore-KR" sz="2800" b="1" spc="300" dirty="0">
              <a:solidFill>
                <a:srgbClr val="E34A4C"/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58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5D3B0B-F70D-E648-AC5E-48752FABE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" r="17203" b="-79509"/>
          <a:stretch/>
        </p:blipFill>
        <p:spPr>
          <a:xfrm>
            <a:off x="1243839" y="1267356"/>
            <a:ext cx="3875089" cy="1814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B25DAC5-ECF7-8541-A25C-D65B1ECA7A43}"/>
              </a:ext>
            </a:extLst>
          </p:cNvPr>
          <p:cNvSpPr txBox="1"/>
          <p:nvPr/>
        </p:nvSpPr>
        <p:spPr>
          <a:xfrm>
            <a:off x="1339543" y="515048"/>
            <a:ext cx="3313728" cy="707886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ko-KR" sz="4000" b="1" spc="300" dirty="0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이렇게 활용하세요</a:t>
            </a:r>
            <a:endParaRPr kumimoji="1" lang="ko-Kore-KR" altLang="ko-Kore-KR" sz="4000" b="1" spc="300" dirty="0">
              <a:solidFill>
                <a:srgbClr val="EF8985"/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3" name="그림 2" descr="건물이(가) 표시된 사진  자동 생성된 설명">
            <a:extLst>
              <a:ext uri="{FF2B5EF4-FFF2-40B4-BE49-F238E27FC236}">
                <a16:creationId xmlns:a16="http://schemas.microsoft.com/office/drawing/2014/main" id="{6A579C6B-5E77-B341-8B8D-420A2B3108E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677036" y="650185"/>
            <a:ext cx="378970" cy="7078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87DAB84-DA09-8D40-B65D-330C66CAD55D}"/>
              </a:ext>
            </a:extLst>
          </p:cNvPr>
          <p:cNvSpPr txBox="1"/>
          <p:nvPr/>
        </p:nvSpPr>
        <p:spPr>
          <a:xfrm>
            <a:off x="2317729" y="1802644"/>
            <a:ext cx="8831264" cy="52322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사용한 폰트는 </a:t>
            </a:r>
            <a:r>
              <a:rPr kumimoji="1" lang="ko-KR" altLang="ko-KR" sz="28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나눔손글씨</a:t>
            </a:r>
            <a:r>
              <a:rPr kumimoji="1" lang="ko-KR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</a:t>
            </a:r>
            <a:r>
              <a:rPr kumimoji="1" lang="ko-KR" altLang="ko-KR" sz="28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바른히피입니다</a:t>
            </a:r>
            <a:r>
              <a:rPr kumimoji="1" lang="en-US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.</a:t>
            </a:r>
            <a:r>
              <a:rPr kumimoji="1" lang="ko-KR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</a:t>
            </a:r>
            <a:r>
              <a:rPr kumimoji="1" lang="ko-KR" altLang="ko-KR" sz="28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손글씨</a:t>
            </a:r>
            <a:r>
              <a:rPr kumimoji="1" lang="ko-KR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폰트를 추천합니다</a:t>
            </a:r>
            <a:r>
              <a:rPr kumimoji="1" lang="en-US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.</a:t>
            </a:r>
            <a:endParaRPr kumimoji="1" lang="ko-Kore-KR" altLang="ko-Kore-KR" sz="28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EA323A-B010-B048-B5F3-701A486E7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517" y="1748138"/>
            <a:ext cx="567836" cy="626290"/>
          </a:xfrm>
          <a:prstGeom prst="rect">
            <a:avLst/>
          </a:prstGeom>
        </p:spPr>
      </p:pic>
      <p:pic>
        <p:nvPicPr>
          <p:cNvPr id="41" name="그림 40" descr="케이블이(가) 표시된 사진  자동 생성된 설명">
            <a:extLst>
              <a:ext uri="{FF2B5EF4-FFF2-40B4-BE49-F238E27FC236}">
                <a16:creationId xmlns:a16="http://schemas.microsoft.com/office/drawing/2014/main" id="{3B2C0BF2-FFC9-D643-8116-BFFB3AA96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98743">
            <a:off x="7677030" y="1407937"/>
            <a:ext cx="1492327" cy="137151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27AC756-534D-E243-9C6B-FFEC407BB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517" y="2964460"/>
            <a:ext cx="567836" cy="6262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2B954F-D0E1-BA45-97A9-58FAADB5F0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</a:blip>
          <a:srcRect l="21941" t="-10527" r="56229" b="-33331"/>
          <a:stretch/>
        </p:blipFill>
        <p:spPr>
          <a:xfrm>
            <a:off x="3646538" y="4544280"/>
            <a:ext cx="1684485" cy="27674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6A1A41E-9329-204E-8F4D-208114F49896}"/>
              </a:ext>
            </a:extLst>
          </p:cNvPr>
          <p:cNvSpPr txBox="1"/>
          <p:nvPr/>
        </p:nvSpPr>
        <p:spPr>
          <a:xfrm>
            <a:off x="2317729" y="4119477"/>
            <a:ext cx="8560357" cy="52322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교육용으로 마음껏 사용해주세요</a:t>
            </a:r>
            <a:r>
              <a:rPr kumimoji="1" lang="en-US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.</a:t>
            </a:r>
            <a:r>
              <a:rPr kumimoji="1" lang="ko-KR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아이콘만 다른 곳에 써도 좋아요</a:t>
            </a:r>
            <a:r>
              <a:rPr kumimoji="1" lang="en-US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.</a:t>
            </a:r>
            <a:endParaRPr kumimoji="1" lang="ko-Kore-KR" altLang="ko-Kore-KR" sz="28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43" name="그림 42" descr="앉아있는, 켜진, 컴퓨터, 동물이(가) 표시된 사진  자동 생성된 설명">
            <a:extLst>
              <a:ext uri="{FF2B5EF4-FFF2-40B4-BE49-F238E27FC236}">
                <a16:creationId xmlns:a16="http://schemas.microsoft.com/office/drawing/2014/main" id="{63608824-39FB-C848-B4B6-81472C4DD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232" y="3862001"/>
            <a:ext cx="407581" cy="41705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5B0F69F-DC21-324D-91D4-67DDCDE69A53}"/>
              </a:ext>
            </a:extLst>
          </p:cNvPr>
          <p:cNvSpPr txBox="1"/>
          <p:nvPr/>
        </p:nvSpPr>
        <p:spPr>
          <a:xfrm>
            <a:off x="2317729" y="5283429"/>
            <a:ext cx="6949338" cy="52322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배경 색을 바꿔서 분위기도 다양하게 만들어 보세요</a:t>
            </a:r>
            <a:r>
              <a:rPr kumimoji="1" lang="en-US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.</a:t>
            </a:r>
            <a:endParaRPr kumimoji="1" lang="ko-Kore-KR" altLang="ko-Kore-KR" sz="28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C1966DA-A1D6-1B4F-9FDD-405A471B7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517" y="5268618"/>
            <a:ext cx="567836" cy="6262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C1927C7-5FE2-7B44-8C85-0E4892054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</a:blip>
          <a:stretch>
            <a:fillRect/>
          </a:stretch>
        </p:blipFill>
        <p:spPr>
          <a:xfrm rot="893509">
            <a:off x="2191369" y="4983259"/>
            <a:ext cx="1460500" cy="1130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1BE0E9-69A2-3F4F-8E6A-C42E394F1CB0}"/>
              </a:ext>
            </a:extLst>
          </p:cNvPr>
          <p:cNvSpPr txBox="1"/>
          <p:nvPr/>
        </p:nvSpPr>
        <p:spPr>
          <a:xfrm>
            <a:off x="2317729" y="2998738"/>
            <a:ext cx="6282489" cy="52322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텍스트 색은 살짝 연한 검은색으로 하면 좋아요</a:t>
            </a:r>
            <a:r>
              <a:rPr kumimoji="1" lang="en-US" altLang="ko-KR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.</a:t>
            </a:r>
            <a:endParaRPr kumimoji="1" lang="ko-Kore-KR" altLang="ko-Kore-KR" sz="28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1C0ED8-13D9-974A-AE3E-8DD7C053D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517" y="4095124"/>
            <a:ext cx="567836" cy="6262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5AE030-36DD-0A41-A5CA-555AE76BCA3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D2151E9-46A7-6B46-B449-0467B94F889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51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64183A-3542-374C-A3FE-3E21C7CA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733" y="2613255"/>
            <a:ext cx="285750" cy="581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47C031-0051-674A-A315-8C710771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578" y="2626381"/>
            <a:ext cx="381000" cy="542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07C9AB-C489-E049-A6DA-CA90BB700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643" y="2520604"/>
            <a:ext cx="209550" cy="723900"/>
          </a:xfrm>
          <a:prstGeom prst="rect">
            <a:avLst/>
          </a:prstGeom>
        </p:spPr>
      </p:pic>
      <p:pic>
        <p:nvPicPr>
          <p:cNvPr id="9" name="그림 8" descr="실외, 옅은, 교통, 건물이(가) 표시된 사진  자동 생성된 설명">
            <a:extLst>
              <a:ext uri="{FF2B5EF4-FFF2-40B4-BE49-F238E27FC236}">
                <a16:creationId xmlns:a16="http://schemas.microsoft.com/office/drawing/2014/main" id="{262B65B0-6D4B-834E-A648-C0C4E9E2F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530" y="2503717"/>
            <a:ext cx="266700" cy="790575"/>
          </a:xfrm>
          <a:prstGeom prst="rect">
            <a:avLst/>
          </a:prstGeom>
        </p:spPr>
      </p:pic>
      <p:pic>
        <p:nvPicPr>
          <p:cNvPr id="11" name="그림 10" descr="건물이(가) 표시된 사진  자동 생성된 설명">
            <a:extLst>
              <a:ext uri="{FF2B5EF4-FFF2-40B4-BE49-F238E27FC236}">
                <a16:creationId xmlns:a16="http://schemas.microsoft.com/office/drawing/2014/main" id="{F6D703F7-8AEF-B449-90D9-EC39AF932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718" y="2644569"/>
            <a:ext cx="304800" cy="676275"/>
          </a:xfrm>
          <a:prstGeom prst="rect">
            <a:avLst/>
          </a:prstGeom>
        </p:spPr>
      </p:pic>
      <p:pic>
        <p:nvPicPr>
          <p:cNvPr id="13" name="그림 12" descr="건물이(가) 표시된 사진  자동 생성된 설명">
            <a:extLst>
              <a:ext uri="{FF2B5EF4-FFF2-40B4-BE49-F238E27FC236}">
                <a16:creationId xmlns:a16="http://schemas.microsoft.com/office/drawing/2014/main" id="{6616F007-0807-664C-8E66-2AFCF90C4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118" y="2606469"/>
            <a:ext cx="361950" cy="714375"/>
          </a:xfrm>
          <a:prstGeom prst="rect">
            <a:avLst/>
          </a:prstGeom>
        </p:spPr>
      </p:pic>
      <p:pic>
        <p:nvPicPr>
          <p:cNvPr id="15" name="그림 14" descr="표지판이(가) 표시된 사진  자동 생성된 설명">
            <a:extLst>
              <a:ext uri="{FF2B5EF4-FFF2-40B4-BE49-F238E27FC236}">
                <a16:creationId xmlns:a16="http://schemas.microsoft.com/office/drawing/2014/main" id="{8517F4A5-D13A-B44F-9FC8-38275478C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2765" y="2777514"/>
            <a:ext cx="523875" cy="295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E46D96-91AA-4240-BA75-D3474E438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4568" y="2650954"/>
            <a:ext cx="533400" cy="523875"/>
          </a:xfrm>
          <a:prstGeom prst="rect">
            <a:avLst/>
          </a:prstGeom>
        </p:spPr>
      </p:pic>
      <p:pic>
        <p:nvPicPr>
          <p:cNvPr id="19" name="그림 18" descr="그리기, 카페트이(가) 표시된 사진  자동 생성된 설명">
            <a:extLst>
              <a:ext uri="{FF2B5EF4-FFF2-40B4-BE49-F238E27FC236}">
                <a16:creationId xmlns:a16="http://schemas.microsoft.com/office/drawing/2014/main" id="{0A92E4CD-C887-3444-87CB-BCF0DD02F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270" y="2707898"/>
            <a:ext cx="438150" cy="4476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C16CBC-8067-0741-88B9-74D7157156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4827" y="2898457"/>
            <a:ext cx="561975" cy="857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34A48F9-6411-7148-BEA8-AEF54FDA54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8792" y="2613255"/>
            <a:ext cx="628650" cy="571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3A62EB-55AA-5D47-8379-1431F374A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3195" y="4634353"/>
            <a:ext cx="1885950" cy="14859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A39CA14-02D5-5C4F-B839-EFEAC471FF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0683383" y="1744774"/>
            <a:ext cx="1333500" cy="9239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189D71-6324-6B48-A04D-F0B747973F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7220" y="4531918"/>
            <a:ext cx="2000250" cy="183832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B5CDE95-7B3D-D44D-AC8B-360C70555E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067" y="2699874"/>
            <a:ext cx="2600325" cy="2857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C5788A5-04F5-0244-9476-118BE2E384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67267" y="5443855"/>
            <a:ext cx="2181225" cy="47625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858ED7B-882C-3748-AFD6-D5EA843B20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29849" y="6210950"/>
            <a:ext cx="1571625" cy="466725"/>
          </a:xfrm>
          <a:prstGeom prst="rect">
            <a:avLst/>
          </a:prstGeom>
        </p:spPr>
      </p:pic>
      <p:pic>
        <p:nvPicPr>
          <p:cNvPr id="37" name="그림 36" descr="교통, 탑이(가) 표시된 사진  자동 생성된 설명">
            <a:extLst>
              <a:ext uri="{FF2B5EF4-FFF2-40B4-BE49-F238E27FC236}">
                <a16:creationId xmlns:a16="http://schemas.microsoft.com/office/drawing/2014/main" id="{A939B8FA-1168-4440-8034-80042F32C2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62755" y="5873523"/>
            <a:ext cx="1095375" cy="3333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1087169-EBD2-7B4E-BAFD-FC8DAC74D03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9459" y="5984420"/>
            <a:ext cx="1943100" cy="457200"/>
          </a:xfrm>
          <a:prstGeom prst="rect">
            <a:avLst/>
          </a:prstGeom>
        </p:spPr>
      </p:pic>
      <p:pic>
        <p:nvPicPr>
          <p:cNvPr id="41" name="그림 40" descr="비행기이(가) 표시된 사진  자동 생성된 설명">
            <a:extLst>
              <a:ext uri="{FF2B5EF4-FFF2-40B4-BE49-F238E27FC236}">
                <a16:creationId xmlns:a16="http://schemas.microsoft.com/office/drawing/2014/main" id="{E39F7159-606C-4A4E-88F4-09E3C37E87D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2000" y="4746438"/>
            <a:ext cx="447675" cy="8667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102700C-0E53-E142-8CA9-DA6EC53F325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21025" y="4941700"/>
            <a:ext cx="923925" cy="46672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8E282C3-4220-D440-824B-9C6A1CA202E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6300" y="4722625"/>
            <a:ext cx="1276350" cy="4572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C0D741-F3E5-1D4A-9E41-B5E1866CAD4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906368" y="4951225"/>
            <a:ext cx="695325" cy="457200"/>
          </a:xfrm>
          <a:prstGeom prst="rect">
            <a:avLst/>
          </a:prstGeom>
        </p:spPr>
      </p:pic>
      <p:pic>
        <p:nvPicPr>
          <p:cNvPr id="49" name="그림 48" descr="대형, 평면, 하얀색이(가) 표시된 사진  자동 생성된 설명">
            <a:extLst>
              <a:ext uri="{FF2B5EF4-FFF2-40B4-BE49-F238E27FC236}">
                <a16:creationId xmlns:a16="http://schemas.microsoft.com/office/drawing/2014/main" id="{F0A715CA-36A5-914A-8C1E-343A6DCF50F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45083" y="3716092"/>
            <a:ext cx="2305050" cy="37147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50183F3-7E5F-4040-93A0-3AAF28EA7BE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32702" y="3714642"/>
            <a:ext cx="1019175" cy="33337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E67FCBF-A323-E247-9AA3-16615B5A353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32500" y="3619409"/>
            <a:ext cx="1143000" cy="6477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AA43A91-74F0-B742-8779-863CBA690F7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341578" y="344229"/>
            <a:ext cx="819150" cy="8382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E5D00B3-2827-B742-83F5-B63B1152384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13250" y="3752524"/>
            <a:ext cx="952500" cy="6762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9F35E88-917F-9447-8042-693453D6192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40087" y="3694457"/>
            <a:ext cx="771525" cy="78105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7E0E202-0414-174C-B267-E9260E3603F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15017" y="3645614"/>
            <a:ext cx="1095375" cy="847725"/>
          </a:xfrm>
          <a:prstGeom prst="rect">
            <a:avLst/>
          </a:prstGeom>
        </p:spPr>
      </p:pic>
      <p:pic>
        <p:nvPicPr>
          <p:cNvPr id="63" name="그림 62" descr="시계이(가) 표시된 사진  자동 생성된 설명">
            <a:extLst>
              <a:ext uri="{FF2B5EF4-FFF2-40B4-BE49-F238E27FC236}">
                <a16:creationId xmlns:a16="http://schemas.microsoft.com/office/drawing/2014/main" id="{9ABF6775-C45F-2342-86BA-95DC5F36F9F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29459" y="3807320"/>
            <a:ext cx="971550" cy="6858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FD47E66-3889-144C-9FCC-E62F1E028D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9195" y="2248952"/>
            <a:ext cx="9144000" cy="11068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66B61F7-6AD6-CE49-A9B9-174B92D2ABC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0145" y="1416961"/>
            <a:ext cx="9144000" cy="22796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C682C4B4-FDAC-4440-9C9E-85EF26F7F1B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97120" y="1876187"/>
            <a:ext cx="9144000" cy="10085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7ACF580-F23D-2249-8067-1CEF2DC2842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348464" y="435731"/>
            <a:ext cx="561975" cy="66675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C4419C04-8DD8-8E49-8B65-A71B5242807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254510" y="440493"/>
            <a:ext cx="638175" cy="59055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455A1AF0-067D-B942-B9E4-26F50FDDD53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905133" y="385588"/>
            <a:ext cx="895350" cy="6477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ACFD3CC-57A4-7C40-BDA0-76E9AE2E8F6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637761" y="369056"/>
            <a:ext cx="790575" cy="733425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D68C8F5-433D-9741-AC66-D53F00CE690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085733" y="318106"/>
            <a:ext cx="1095375" cy="72390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884DADA-F834-7D45-A31D-C0BE84E5275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696616" y="323675"/>
            <a:ext cx="800100" cy="771525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5055E28-1A60-EA46-8599-4DDC9D36AB9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36462" y="316669"/>
            <a:ext cx="10572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7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B1DE93-BF86-2046-9A6C-094E1BD3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514" y="5837527"/>
            <a:ext cx="205294" cy="709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83EB24-8108-8A4D-A764-2A81EE287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372" y="5843046"/>
            <a:ext cx="261284" cy="7745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3E96FA-FF7C-E24C-8A01-00F6C4CB6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479" y="5877036"/>
            <a:ext cx="298610" cy="662541"/>
          </a:xfrm>
          <a:prstGeom prst="rect">
            <a:avLst/>
          </a:prstGeom>
        </p:spPr>
      </p:pic>
      <p:pic>
        <p:nvPicPr>
          <p:cNvPr id="9" name="그림 8" descr="앉아있는, 옅은, 교통, 건물이(가) 표시된 사진  자동 생성된 설명">
            <a:extLst>
              <a:ext uri="{FF2B5EF4-FFF2-40B4-BE49-F238E27FC236}">
                <a16:creationId xmlns:a16="http://schemas.microsoft.com/office/drawing/2014/main" id="{11293578-EF8C-2645-858E-22B34D81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363" y="5872541"/>
            <a:ext cx="354599" cy="6998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733A44-C81E-E644-ACA1-36D59B760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527" y="6175646"/>
            <a:ext cx="513235" cy="2892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C35F1D-77CA-4746-B6C9-94E4235BF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003" y="6114925"/>
            <a:ext cx="522568" cy="5132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721F8A-FACB-6245-AA30-1EFDA220A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8305" y="6100994"/>
            <a:ext cx="429251" cy="4385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2B6733-BA10-D34A-9E6C-7A20BD1A0E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6251" y="6278293"/>
            <a:ext cx="550562" cy="839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EC97B0-CAD0-3C40-A9CD-D5EEECC452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845" y="6040339"/>
            <a:ext cx="615883" cy="559894"/>
          </a:xfrm>
          <a:prstGeom prst="rect">
            <a:avLst/>
          </a:prstGeom>
        </p:spPr>
      </p:pic>
      <p:pic>
        <p:nvPicPr>
          <p:cNvPr id="21" name="그림 20" descr="검은색, 식물이(가) 표시된 사진  자동 생성된 설명">
            <a:extLst>
              <a:ext uri="{FF2B5EF4-FFF2-40B4-BE49-F238E27FC236}">
                <a16:creationId xmlns:a16="http://schemas.microsoft.com/office/drawing/2014/main" id="{6B24266C-9DCD-1D46-B93D-053AC1E256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81678" y="3729555"/>
            <a:ext cx="1847648" cy="145572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A3C71BD-FE1F-E04A-815D-CFF6BD508E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7025" y="3671434"/>
            <a:ext cx="1959628" cy="18009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A282367-84E5-6644-81F9-E264CB4FA6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0377" y="3729555"/>
            <a:ext cx="1306418" cy="9051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74D4FA-AFB1-4246-8C58-A12EBCF4B4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4028" y="5515449"/>
            <a:ext cx="2547518" cy="279947"/>
          </a:xfrm>
          <a:prstGeom prst="rect">
            <a:avLst/>
          </a:prstGeom>
        </p:spPr>
      </p:pic>
      <p:pic>
        <p:nvPicPr>
          <p:cNvPr id="29" name="그림 28" descr="나이프이(가) 표시된 사진  자동 생성된 설명">
            <a:extLst>
              <a:ext uri="{FF2B5EF4-FFF2-40B4-BE49-F238E27FC236}">
                <a16:creationId xmlns:a16="http://schemas.microsoft.com/office/drawing/2014/main" id="{BF461AF9-CB03-B243-9E5F-5D30D2D57A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799" y="6165226"/>
            <a:ext cx="2136927" cy="4665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768651B-A68A-2F40-9DE1-A2227C562E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440" y="5558561"/>
            <a:ext cx="1539706" cy="45724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227B8F7-E66D-D048-9433-55935FAB91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86498" y="4908219"/>
            <a:ext cx="1073131" cy="326605"/>
          </a:xfrm>
          <a:prstGeom prst="rect">
            <a:avLst/>
          </a:prstGeom>
        </p:spPr>
      </p:pic>
      <p:pic>
        <p:nvPicPr>
          <p:cNvPr id="35" name="그림 34" descr="앉아있는, 컴퓨터, 대형, 조류이(가) 표시된 사진  자동 생성된 설명">
            <a:extLst>
              <a:ext uri="{FF2B5EF4-FFF2-40B4-BE49-F238E27FC236}">
                <a16:creationId xmlns:a16="http://schemas.microsoft.com/office/drawing/2014/main" id="{CA60228C-8FFA-AD42-9B8C-DAFB1B9249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656" y="4786909"/>
            <a:ext cx="1903639" cy="44791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0A9CBAF-FCC3-F04D-BB4A-640201B18D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23064" y="3733165"/>
            <a:ext cx="438583" cy="84917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36AD18C-A4A0-9245-AA20-93463C4D04B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0566" y="3929128"/>
            <a:ext cx="905160" cy="4572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1BF065F-DA97-2C49-8F57-DFF3140F34E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22891" y="2969009"/>
            <a:ext cx="1250429" cy="447915"/>
          </a:xfrm>
          <a:prstGeom prst="rect">
            <a:avLst/>
          </a:prstGeom>
        </p:spPr>
      </p:pic>
      <p:pic>
        <p:nvPicPr>
          <p:cNvPr id="43" name="그림 42" descr="동물, 산호, 연기이(가) 표시된 사진  자동 생성된 설명">
            <a:extLst>
              <a:ext uri="{FF2B5EF4-FFF2-40B4-BE49-F238E27FC236}">
                <a16:creationId xmlns:a16="http://schemas.microsoft.com/office/drawing/2014/main" id="{740A1326-7AA5-434B-BE42-F95AB80C54A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4668" y="3933794"/>
            <a:ext cx="681204" cy="447915"/>
          </a:xfrm>
          <a:prstGeom prst="rect">
            <a:avLst/>
          </a:prstGeom>
        </p:spPr>
      </p:pic>
      <p:pic>
        <p:nvPicPr>
          <p:cNvPr id="45" name="그림 44" descr="키보드, 전면, 컴퓨터, 모니터이(가) 표시된 사진  자동 생성된 설명">
            <a:extLst>
              <a:ext uri="{FF2B5EF4-FFF2-40B4-BE49-F238E27FC236}">
                <a16:creationId xmlns:a16="http://schemas.microsoft.com/office/drawing/2014/main" id="{3D8EEAC2-44EE-DF4C-BB9F-5ADB17D6BD1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52292" y="2979567"/>
            <a:ext cx="2258239" cy="363931"/>
          </a:xfrm>
          <a:prstGeom prst="rect">
            <a:avLst/>
          </a:prstGeom>
        </p:spPr>
      </p:pic>
      <p:pic>
        <p:nvPicPr>
          <p:cNvPr id="47" name="그림 46" descr="조류이(가) 표시된 사진  자동 생성된 설명">
            <a:extLst>
              <a:ext uri="{FF2B5EF4-FFF2-40B4-BE49-F238E27FC236}">
                <a16:creationId xmlns:a16="http://schemas.microsoft.com/office/drawing/2014/main" id="{62B528A1-F936-AC45-939C-C4CD22383E0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98317" y="3016893"/>
            <a:ext cx="998478" cy="326605"/>
          </a:xfrm>
          <a:prstGeom prst="rect">
            <a:avLst/>
          </a:prstGeom>
        </p:spPr>
      </p:pic>
      <p:pic>
        <p:nvPicPr>
          <p:cNvPr id="49" name="그림 48" descr="보는, 어두운, 꽃이(가) 표시된 사진  자동 생성된 설명">
            <a:extLst>
              <a:ext uri="{FF2B5EF4-FFF2-40B4-BE49-F238E27FC236}">
                <a16:creationId xmlns:a16="http://schemas.microsoft.com/office/drawing/2014/main" id="{6419E01B-6209-9344-864C-E5E5BB913B4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8000" y="2862923"/>
            <a:ext cx="1119787" cy="63454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F2A4D8A-0C5A-4544-B8AD-091D7C3DAFC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869570" y="505522"/>
            <a:ext cx="802514" cy="821177"/>
          </a:xfrm>
          <a:prstGeom prst="rect">
            <a:avLst/>
          </a:prstGeom>
        </p:spPr>
      </p:pic>
      <p:pic>
        <p:nvPicPr>
          <p:cNvPr id="53" name="그림 52" descr="연기, 오는, 기차, 스택이(가) 표시된 사진  자동 생성된 설명">
            <a:extLst>
              <a:ext uri="{FF2B5EF4-FFF2-40B4-BE49-F238E27FC236}">
                <a16:creationId xmlns:a16="http://schemas.microsoft.com/office/drawing/2014/main" id="{A06DCE4F-98E6-504D-8280-8C40B3D91A2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50029" y="2866638"/>
            <a:ext cx="933156" cy="662541"/>
          </a:xfrm>
          <a:prstGeom prst="rect">
            <a:avLst/>
          </a:prstGeom>
        </p:spPr>
      </p:pic>
      <p:pic>
        <p:nvPicPr>
          <p:cNvPr id="55" name="그림 54" descr="연기, 검은색, 스택이(가) 표시된 사진  자동 생성된 설명">
            <a:extLst>
              <a:ext uri="{FF2B5EF4-FFF2-40B4-BE49-F238E27FC236}">
                <a16:creationId xmlns:a16="http://schemas.microsoft.com/office/drawing/2014/main" id="{757785B0-7FFF-3944-8CB9-4E26ED30588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67586" y="1559966"/>
            <a:ext cx="755856" cy="76518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B22A16D-3395-6147-A8CC-D4924F1DBB7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704736" y="1574099"/>
            <a:ext cx="1073130" cy="83050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8F914BF-086B-D149-A5E8-A70F0127751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7963" y="2866638"/>
            <a:ext cx="951819" cy="67187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4F75E67-9F78-F441-8853-88C0357B20A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17992" y="1144931"/>
            <a:ext cx="8958259" cy="10843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88C69EC9-A5A2-3C4E-9172-46886E4B70A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17965" y="692774"/>
            <a:ext cx="8958286" cy="22333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A2321B5-1EA3-E44E-ACF5-9BE520A59C3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17965" y="401981"/>
            <a:ext cx="8958293" cy="98805"/>
          </a:xfrm>
          <a:prstGeom prst="rect">
            <a:avLst/>
          </a:prstGeom>
        </p:spPr>
      </p:pic>
      <p:pic>
        <p:nvPicPr>
          <p:cNvPr id="67" name="그림 66" descr="실외, 옅은, 교통, 보는이(가) 표시된 사진  자동 생성된 설명">
            <a:extLst>
              <a:ext uri="{FF2B5EF4-FFF2-40B4-BE49-F238E27FC236}">
                <a16:creationId xmlns:a16="http://schemas.microsoft.com/office/drawing/2014/main" id="{593BC157-0BD6-B342-8734-27AE5A9A904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742729" y="1662750"/>
            <a:ext cx="550562" cy="653209"/>
          </a:xfrm>
          <a:prstGeom prst="rect">
            <a:avLst/>
          </a:prstGeom>
        </p:spPr>
      </p:pic>
      <p:pic>
        <p:nvPicPr>
          <p:cNvPr id="69" name="그림 68" descr="실외, 떼, 앉아있는, 조류이(가) 표시된 사진  자동 생성된 설명">
            <a:extLst>
              <a:ext uri="{FF2B5EF4-FFF2-40B4-BE49-F238E27FC236}">
                <a16:creationId xmlns:a16="http://schemas.microsoft.com/office/drawing/2014/main" id="{DA4D1F8A-23A5-5D4B-8DE4-D68A3FA1A9F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11762" y="1700077"/>
            <a:ext cx="625215" cy="578557"/>
          </a:xfrm>
          <a:prstGeom prst="rect">
            <a:avLst/>
          </a:prstGeom>
        </p:spPr>
      </p:pic>
      <p:pic>
        <p:nvPicPr>
          <p:cNvPr id="71" name="그림 70" descr="앉아있는, 그룹, 조류, 공기이(가) 표시된 사진  자동 생성된 설명">
            <a:extLst>
              <a:ext uri="{FF2B5EF4-FFF2-40B4-BE49-F238E27FC236}">
                <a16:creationId xmlns:a16="http://schemas.microsoft.com/office/drawing/2014/main" id="{BDE72CB5-B241-004D-95E4-EC132E95D9B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555378" y="1730194"/>
            <a:ext cx="877167" cy="63454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9B860C34-D77D-944E-895E-62A4597E0BB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337601" y="1700077"/>
            <a:ext cx="774519" cy="71853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E089FC9-EC9D-8749-84EA-F4035D89F8B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86499" y="1655541"/>
            <a:ext cx="1073130" cy="709199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DEC2DCCB-28D3-C543-9404-6E39E498604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21221" y="1700915"/>
            <a:ext cx="783851" cy="755856"/>
          </a:xfrm>
          <a:prstGeom prst="rect">
            <a:avLst/>
          </a:prstGeom>
        </p:spPr>
      </p:pic>
      <p:pic>
        <p:nvPicPr>
          <p:cNvPr id="79" name="그림 78" descr="나무이(가) 표시된 사진  자동 생성된 설명">
            <a:extLst>
              <a:ext uri="{FF2B5EF4-FFF2-40B4-BE49-F238E27FC236}">
                <a16:creationId xmlns:a16="http://schemas.microsoft.com/office/drawing/2014/main" id="{528153F9-32BF-614F-855C-D416D91F2F1A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93767" y="1648754"/>
            <a:ext cx="1035803" cy="82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82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054312-7577-2442-B5D3-08617437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613" y="4433530"/>
            <a:ext cx="965570" cy="1022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B11CF1-1605-B54F-917B-EAED6180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751" y="4858921"/>
            <a:ext cx="820418" cy="7194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6B9DAF-2A75-4D4D-9D71-E94AAA74D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198" y="4708437"/>
            <a:ext cx="1022369" cy="75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2E5892-9121-6948-BBA2-10FF06333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30" y="4793451"/>
            <a:ext cx="940325" cy="4796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B56699-1900-2C43-9084-CC8C2BDFC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587" y="4751462"/>
            <a:ext cx="719444" cy="6878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B19FA8-4433-3045-955B-89D19A5E2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22" y="4768286"/>
            <a:ext cx="479629" cy="7762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0FEBCA-9F3D-0543-A93E-C183D4BF4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7006" y="4716285"/>
            <a:ext cx="820419" cy="5616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50DF11-9751-B842-AF8D-9AB52CD45C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9483" y="4829358"/>
            <a:ext cx="378654" cy="4733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452B5C-0CC3-6A46-A422-BB6209EDC7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6421" y="3343737"/>
            <a:ext cx="776242" cy="599536"/>
          </a:xfrm>
          <a:prstGeom prst="rect">
            <a:avLst/>
          </a:prstGeom>
        </p:spPr>
      </p:pic>
      <p:pic>
        <p:nvPicPr>
          <p:cNvPr id="21" name="그림 20" descr="건물이(가) 표시된 사진  자동 생성된 설명">
            <a:extLst>
              <a:ext uri="{FF2B5EF4-FFF2-40B4-BE49-F238E27FC236}">
                <a16:creationId xmlns:a16="http://schemas.microsoft.com/office/drawing/2014/main" id="{706C17A2-0512-604B-B9C0-3C930626F0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0275" y="3423253"/>
            <a:ext cx="334479" cy="624780"/>
          </a:xfrm>
          <a:prstGeom prst="rect">
            <a:avLst/>
          </a:prstGeom>
        </p:spPr>
      </p:pic>
      <p:pic>
        <p:nvPicPr>
          <p:cNvPr id="23" name="그림 22" descr="건물, 옅은, 교통이(가) 표시된 사진  자동 생성된 설명">
            <a:extLst>
              <a:ext uri="{FF2B5EF4-FFF2-40B4-BE49-F238E27FC236}">
                <a16:creationId xmlns:a16="http://schemas.microsoft.com/office/drawing/2014/main" id="{CF8097E7-0850-264B-BB15-9661129D9B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0493" y="3449067"/>
            <a:ext cx="214570" cy="5869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7B461B9-CCA7-4E47-BF51-098827FFD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5574" y="751916"/>
            <a:ext cx="397588" cy="7636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204401D-18ED-A646-B0CC-CFC621B63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2043" y="3518242"/>
            <a:ext cx="485940" cy="5679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86A8E62-7938-6F48-AA55-B63BB08391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5717" y="3499910"/>
            <a:ext cx="580604" cy="53011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63CDC96-9B39-B748-84E3-008771758D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19116" y="3499859"/>
            <a:ext cx="763620" cy="71944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2C3C734-5C67-2D42-BF57-83646D092B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6803" y="3461923"/>
            <a:ext cx="668956" cy="7636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18A81F4-DD26-7F4A-B997-4185FD9658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25090" y="3479132"/>
            <a:ext cx="732065" cy="73837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BD55282-37F2-4742-8A0A-72C9A990A2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1847" y="3443978"/>
            <a:ext cx="883527" cy="61215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958BFA3-6274-8E40-84EC-D9129B091E3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7891" y="2092796"/>
            <a:ext cx="952947" cy="90877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1A8475F-4AF0-2F44-92D8-489AAE585D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0128" y="2153304"/>
            <a:ext cx="479629" cy="44807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637F687-B46A-1E4A-A737-7FDFEC5D06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412172" y="2055915"/>
            <a:ext cx="643713" cy="62478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493F8EB-44B2-464C-8259-6CE5BEF2F25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96138" y="2104954"/>
            <a:ext cx="668957" cy="68789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2F09BCB-DC99-3D43-99E8-B54C45FD3FC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03627" y="2082281"/>
            <a:ext cx="788864" cy="71944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52A9FCD-1293-6E4D-8F97-8D844EB7B88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36501" y="2088642"/>
            <a:ext cx="795176" cy="68789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B156486-5DC7-1E42-8CDE-04D2859E84A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257157" y="2072822"/>
            <a:ext cx="574293" cy="63109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2110CC8-3C1F-1F4D-81C0-3DF01A5ECDB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29504" y="2130041"/>
            <a:ext cx="725754" cy="864595"/>
          </a:xfrm>
          <a:prstGeom prst="rect">
            <a:avLst/>
          </a:prstGeom>
        </p:spPr>
      </p:pic>
      <p:pic>
        <p:nvPicPr>
          <p:cNvPr id="55" name="그림 54" descr="동물이(가) 표시된 사진  자동 생성된 설명">
            <a:extLst>
              <a:ext uri="{FF2B5EF4-FFF2-40B4-BE49-F238E27FC236}">
                <a16:creationId xmlns:a16="http://schemas.microsoft.com/office/drawing/2014/main" id="{34054BF6-166D-C741-A452-7D0207BC009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8267" y="2338924"/>
            <a:ext cx="984494" cy="61213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0D316D8-86A5-5D48-9ED3-1F9542E7C68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00365" y="854402"/>
            <a:ext cx="694201" cy="67526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93B4A4E-12B5-2D44-A3C0-050CF2B4EEC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81938" y="787544"/>
            <a:ext cx="618469" cy="58691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400161A-A951-E943-B0F9-51EF22ABB67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90925" y="680337"/>
            <a:ext cx="820418" cy="820418"/>
          </a:xfrm>
          <a:prstGeom prst="rect">
            <a:avLst/>
          </a:prstGeom>
        </p:spPr>
      </p:pic>
      <p:pic>
        <p:nvPicPr>
          <p:cNvPr id="63" name="그림 62" descr="산, 일몰, 나무이(가) 표시된 사진  자동 생성된 설명">
            <a:extLst>
              <a:ext uri="{FF2B5EF4-FFF2-40B4-BE49-F238E27FC236}">
                <a16:creationId xmlns:a16="http://schemas.microsoft.com/office/drawing/2014/main" id="{942B274E-2800-7A4F-B285-DDD11CA43A3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36839" y="856117"/>
            <a:ext cx="467008" cy="44807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4371ECC-AFC3-5048-A0FA-E6EBB53313AF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103436" y="891300"/>
            <a:ext cx="429141" cy="49225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3A06B84-3DCD-6C4D-925B-17C79D142DF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66001" y="748872"/>
            <a:ext cx="498563" cy="448075"/>
          </a:xfrm>
          <a:prstGeom prst="rect">
            <a:avLst/>
          </a:prstGeom>
        </p:spPr>
      </p:pic>
      <p:pic>
        <p:nvPicPr>
          <p:cNvPr id="69" name="그림 68" descr="그리기이(가) 표시된 사진  자동 생성된 설명">
            <a:extLst>
              <a:ext uri="{FF2B5EF4-FFF2-40B4-BE49-F238E27FC236}">
                <a16:creationId xmlns:a16="http://schemas.microsoft.com/office/drawing/2014/main" id="{8E2C6088-39B3-104A-BF6D-531A253BC97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187309" y="903107"/>
            <a:ext cx="574291" cy="47962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2AC239C-07DA-7949-8DF6-DA1F2E2BAF5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105025" y="675075"/>
            <a:ext cx="517494" cy="81410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98E06A91-C803-FD44-8640-7B388B757BF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040956" y="826766"/>
            <a:ext cx="668956" cy="85828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86F76A7D-6AEB-434E-B174-5AA9438D9B1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43750" y="840828"/>
            <a:ext cx="631091" cy="9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9E7A7C-DA07-084F-AAF0-5D7102DA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97" y="5580971"/>
            <a:ext cx="745515" cy="789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A744F0-19C3-D34D-92A6-9E613730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02" y="5624684"/>
            <a:ext cx="757084" cy="663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09A530-671C-8B4B-8FD9-2A5F6B1F4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26" y="5637529"/>
            <a:ext cx="943443" cy="693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DF34C1-D3FD-8C49-9ADF-E2C4F33C3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644" y="4571169"/>
            <a:ext cx="867733" cy="4426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5D7023-A5AE-014A-AA5A-6A43C2CD2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935" y="4497211"/>
            <a:ext cx="663903" cy="6347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2B7A3B-1775-DB4E-9149-98EE658B2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131" y="4475806"/>
            <a:ext cx="442602" cy="7163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DE3450-EF83-1D44-BF22-E2A7A7BA1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385" y="4447687"/>
            <a:ext cx="757083" cy="5183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0218E3-4946-6D40-BFF3-DEDE34A9ED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899" y="4559576"/>
            <a:ext cx="349423" cy="4367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3078DD-AFD4-3A42-8D56-558C87E0A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4692" y="4503296"/>
            <a:ext cx="716317" cy="553253"/>
          </a:xfrm>
          <a:prstGeom prst="rect">
            <a:avLst/>
          </a:prstGeom>
        </p:spPr>
      </p:pic>
      <p:pic>
        <p:nvPicPr>
          <p:cNvPr id="21" name="그림 20" descr="앉아있는, 건물이(가) 표시된 사진  자동 생성된 설명">
            <a:extLst>
              <a:ext uri="{FF2B5EF4-FFF2-40B4-BE49-F238E27FC236}">
                <a16:creationId xmlns:a16="http://schemas.microsoft.com/office/drawing/2014/main" id="{4BC1CFC4-2D67-5544-A116-BA3B70F20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2948" y="4419804"/>
            <a:ext cx="308658" cy="5765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366A0B-9915-6545-85AF-6A21D2FE42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1021" y="4454749"/>
            <a:ext cx="198006" cy="5416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77A95D8-37E3-D742-BB5F-FACA988F01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5357" y="4546012"/>
            <a:ext cx="366894" cy="7046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FBACD4D-C59A-3D4D-81F4-60389C5B10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06857" y="3104811"/>
            <a:ext cx="448426" cy="5241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D6FE9DB-3872-0E47-895E-D03FFA3716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60174" y="3287746"/>
            <a:ext cx="535782" cy="4891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CDCB800-92D4-CA42-9AF3-D209EA8B76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0988" y="3149663"/>
            <a:ext cx="704670" cy="66390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121D681-74E2-D648-9957-BCD89B7E92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0692" y="3162023"/>
            <a:ext cx="617314" cy="70467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A56A903-D392-344C-8A57-D73FA9BFAB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8003" y="3213554"/>
            <a:ext cx="675552" cy="68137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6B9490A-ACA5-B84C-8A07-8ACBE7B7D0E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85830" y="3261369"/>
            <a:ext cx="815321" cy="56490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9BACFD2-C381-284F-8A22-EA83013B2E6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20858" y="3132276"/>
            <a:ext cx="879381" cy="83861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B1C30AC-52A2-CC40-85CE-8236D642DE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7697" y="3215462"/>
            <a:ext cx="442603" cy="41348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FD01C6E-AE4D-AF48-ACF5-670A6FBFC06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01429" y="1765211"/>
            <a:ext cx="594019" cy="57654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A7D6988-32B7-B64E-ABFB-A8EF1DED28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83260" y="1780001"/>
            <a:ext cx="617314" cy="6347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B97C6B2-2616-3745-B58D-E0090622C9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79437" y="1750882"/>
            <a:ext cx="733789" cy="66390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A61359D-8C2E-AA42-9983-FA3F5D54EE1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51460" y="1742054"/>
            <a:ext cx="658080" cy="63478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F738795-D22C-134C-84F6-C9C165CC1E3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04774" y="1719007"/>
            <a:ext cx="529958" cy="58237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B9B382D-5C7A-714A-A494-729F88741C5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01754" y="1886937"/>
            <a:ext cx="669728" cy="797849"/>
          </a:xfrm>
          <a:prstGeom prst="rect">
            <a:avLst/>
          </a:prstGeom>
        </p:spPr>
      </p:pic>
      <p:pic>
        <p:nvPicPr>
          <p:cNvPr id="55" name="그림 54" descr="동물이(가) 표시된 사진  자동 생성된 설명">
            <a:extLst>
              <a:ext uri="{FF2B5EF4-FFF2-40B4-BE49-F238E27FC236}">
                <a16:creationId xmlns:a16="http://schemas.microsoft.com/office/drawing/2014/main" id="{7270DC88-FEC8-BD40-B5F1-AB07AA8400C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352118" y="1835772"/>
            <a:ext cx="908501" cy="564901"/>
          </a:xfrm>
          <a:prstGeom prst="rect">
            <a:avLst/>
          </a:prstGeom>
        </p:spPr>
      </p:pic>
      <p:pic>
        <p:nvPicPr>
          <p:cNvPr id="57" name="그림 56" descr="동물이(가) 표시된 사진  자동 생성된 설명">
            <a:extLst>
              <a:ext uri="{FF2B5EF4-FFF2-40B4-BE49-F238E27FC236}">
                <a16:creationId xmlns:a16="http://schemas.microsoft.com/office/drawing/2014/main" id="{B12A35CD-490B-4147-B9DD-8023795E012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29296" y="1747256"/>
            <a:ext cx="640609" cy="62313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C303D6C-A72B-7C42-9FC7-2488069DF9F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524724" y="678385"/>
            <a:ext cx="570724" cy="541606"/>
          </a:xfrm>
          <a:prstGeom prst="rect">
            <a:avLst/>
          </a:prstGeom>
        </p:spPr>
      </p:pic>
      <p:pic>
        <p:nvPicPr>
          <p:cNvPr id="61" name="그림 60" descr="그리기, 옅은이(가) 표시된 사진  자동 생성된 설명">
            <a:extLst>
              <a:ext uri="{FF2B5EF4-FFF2-40B4-BE49-F238E27FC236}">
                <a16:creationId xmlns:a16="http://schemas.microsoft.com/office/drawing/2014/main" id="{B20ADD08-3A2F-A841-B04D-2286F5A46D2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89021" y="391743"/>
            <a:ext cx="757083" cy="757083"/>
          </a:xfrm>
          <a:prstGeom prst="rect">
            <a:avLst/>
          </a:prstGeom>
        </p:spPr>
      </p:pic>
      <p:pic>
        <p:nvPicPr>
          <p:cNvPr id="63" name="그림 62" descr="작은, 앉아있는, 옅은, 케이크이(가) 표시된 사진  자동 생성된 설명">
            <a:extLst>
              <a:ext uri="{FF2B5EF4-FFF2-40B4-BE49-F238E27FC236}">
                <a16:creationId xmlns:a16="http://schemas.microsoft.com/office/drawing/2014/main" id="{4DE23D00-6EA6-C04F-8CEE-528D5BA5944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7757" y="664997"/>
            <a:ext cx="430955" cy="41348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3C34EB2-5699-2B49-AF78-45A73078E69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311325" y="653709"/>
            <a:ext cx="396013" cy="4542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3A8DAADB-12DA-2A44-86BD-7D07A6E2D00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391426" y="716367"/>
            <a:ext cx="460074" cy="41348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F7750E7F-C4DE-A24A-9807-C41CA377665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031795" y="706223"/>
            <a:ext cx="529958" cy="44260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F538DF45-7F3A-FA4C-93C9-F294604D321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738887" y="523667"/>
            <a:ext cx="477545" cy="75126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1624085F-7B9C-6743-844E-EAAC04CAD26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41282" y="536027"/>
            <a:ext cx="617314" cy="79202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AB5BC5F6-CAB2-A648-9C00-1320A74D1D7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253240" y="551909"/>
            <a:ext cx="582372" cy="8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0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이(가) 표시된 사진  자동 생성된 설명">
            <a:extLst>
              <a:ext uri="{FF2B5EF4-FFF2-40B4-BE49-F238E27FC236}">
                <a16:creationId xmlns:a16="http://schemas.microsoft.com/office/drawing/2014/main" id="{4E30037D-1F3C-9D40-A141-523B6664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74" y="526347"/>
            <a:ext cx="5057081" cy="6053959"/>
          </a:xfrm>
          <a:prstGeom prst="rect">
            <a:avLst/>
          </a:prstGeom>
        </p:spPr>
      </p:pic>
      <p:pic>
        <p:nvPicPr>
          <p:cNvPr id="5" name="그림 4" descr="실외, 중지, 옅은, 교통이(가) 표시된 사진  자동 생성된 설명">
            <a:extLst>
              <a:ext uri="{FF2B5EF4-FFF2-40B4-BE49-F238E27FC236}">
                <a16:creationId xmlns:a16="http://schemas.microsoft.com/office/drawing/2014/main" id="{5879DE2F-41B7-7744-9167-09CAF4B7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43" y="4806900"/>
            <a:ext cx="1491069" cy="493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301E8D-771C-724B-8D22-FD5036AE2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84" y="4710296"/>
            <a:ext cx="1928298" cy="9977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EDEE9F-CCDB-E34B-AE6C-301654A1A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45" y="912519"/>
            <a:ext cx="5959293" cy="1483840"/>
          </a:xfrm>
          <a:prstGeom prst="rect">
            <a:avLst/>
          </a:prstGeom>
        </p:spPr>
      </p:pic>
      <p:pic>
        <p:nvPicPr>
          <p:cNvPr id="11" name="그림 10" descr="측정기, 시계이(가) 표시된 사진  자동 생성된 설명">
            <a:extLst>
              <a:ext uri="{FF2B5EF4-FFF2-40B4-BE49-F238E27FC236}">
                <a16:creationId xmlns:a16="http://schemas.microsoft.com/office/drawing/2014/main" id="{8C679EE1-CE76-7A4F-BF70-4647A0A43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45" y="3037620"/>
            <a:ext cx="6166068" cy="10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컴퓨터이(가) 표시된 사진  자동 생성된 설명">
            <a:extLst>
              <a:ext uri="{FF2B5EF4-FFF2-40B4-BE49-F238E27FC236}">
                <a16:creationId xmlns:a16="http://schemas.microsoft.com/office/drawing/2014/main" id="{56FBF2CD-2FB3-164D-9E62-FF94C3643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663" y="536027"/>
            <a:ext cx="4833199" cy="5785945"/>
          </a:xfrm>
          <a:prstGeom prst="rect">
            <a:avLst/>
          </a:prstGeom>
        </p:spPr>
      </p:pic>
      <p:pic>
        <p:nvPicPr>
          <p:cNvPr id="5" name="그림 4" descr="실외, 조류, 떼, 옅은이(가) 표시된 사진  자동 생성된 설명">
            <a:extLst>
              <a:ext uri="{FF2B5EF4-FFF2-40B4-BE49-F238E27FC236}">
                <a16:creationId xmlns:a16="http://schemas.microsoft.com/office/drawing/2014/main" id="{F8B543FD-67AC-424A-9382-EFDB055A7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82" y="4952765"/>
            <a:ext cx="1425056" cy="4714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D2298C-34D1-6A4B-BFC0-EFAC4C05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16" y="4711685"/>
            <a:ext cx="1842930" cy="953609"/>
          </a:xfrm>
          <a:prstGeom prst="rect">
            <a:avLst/>
          </a:prstGeom>
        </p:spPr>
      </p:pic>
      <p:pic>
        <p:nvPicPr>
          <p:cNvPr id="9" name="그림 8" descr="실내, 모니터, 컴퓨터, 스크린샷이(가) 표시된 사진  자동 생성된 설명">
            <a:extLst>
              <a:ext uri="{FF2B5EF4-FFF2-40B4-BE49-F238E27FC236}">
                <a16:creationId xmlns:a16="http://schemas.microsoft.com/office/drawing/2014/main" id="{6A61F5E7-6544-FB4D-9664-03EF07E39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68" y="980149"/>
            <a:ext cx="5742773" cy="1429928"/>
          </a:xfrm>
          <a:prstGeom prst="rect">
            <a:avLst/>
          </a:prstGeom>
        </p:spPr>
      </p:pic>
      <p:pic>
        <p:nvPicPr>
          <p:cNvPr id="11" name="그림 10" descr="시계, 옅은, 측정기이(가) 표시된 사진  자동 생성된 설명">
            <a:extLst>
              <a:ext uri="{FF2B5EF4-FFF2-40B4-BE49-F238E27FC236}">
                <a16:creationId xmlns:a16="http://schemas.microsoft.com/office/drawing/2014/main" id="{D281DEA3-8145-A744-91D3-5F8508BEC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68" y="2981317"/>
            <a:ext cx="5893095" cy="98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4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B36300-FE45-614E-A66B-C1CA37DA3A09}"/>
              </a:ext>
            </a:extLst>
          </p:cNvPr>
          <p:cNvGrpSpPr/>
          <p:nvPr/>
        </p:nvGrpSpPr>
        <p:grpSpPr>
          <a:xfrm>
            <a:off x="506122" y="441572"/>
            <a:ext cx="11171021" cy="289337"/>
            <a:chOff x="506122" y="441572"/>
            <a:chExt cx="11171021" cy="2893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ADDAF81-37D0-2C41-92A0-9C7169F8C6B2}"/>
                </a:ext>
              </a:extLst>
            </p:cNvPr>
            <p:cNvSpPr/>
            <p:nvPr/>
          </p:nvSpPr>
          <p:spPr>
            <a:xfrm>
              <a:off x="50612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1B7C2C-8ECC-554F-9516-4CF4B06CD077}"/>
                </a:ext>
              </a:extLst>
            </p:cNvPr>
            <p:cNvSpPr/>
            <p:nvPr/>
          </p:nvSpPr>
          <p:spPr>
            <a:xfrm>
              <a:off x="10502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5613A9-F71E-0A45-BF10-2FB0FA559901}"/>
                </a:ext>
              </a:extLst>
            </p:cNvPr>
            <p:cNvSpPr/>
            <p:nvPr/>
          </p:nvSpPr>
          <p:spPr>
            <a:xfrm>
              <a:off x="159429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FD668F-688A-854D-8749-9E839E37E075}"/>
                </a:ext>
              </a:extLst>
            </p:cNvPr>
            <p:cNvSpPr/>
            <p:nvPr/>
          </p:nvSpPr>
          <p:spPr>
            <a:xfrm>
              <a:off x="213837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687194-7C7F-4441-975A-73BDC0328087}"/>
                </a:ext>
              </a:extLst>
            </p:cNvPr>
            <p:cNvSpPr/>
            <p:nvPr/>
          </p:nvSpPr>
          <p:spPr>
            <a:xfrm>
              <a:off x="268245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48BB8-3858-D142-B440-5A0B4165021E}"/>
                </a:ext>
              </a:extLst>
            </p:cNvPr>
            <p:cNvSpPr/>
            <p:nvPr/>
          </p:nvSpPr>
          <p:spPr>
            <a:xfrm>
              <a:off x="322654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DB308-D918-F84B-879F-9702CD7405D9}"/>
                </a:ext>
              </a:extLst>
            </p:cNvPr>
            <p:cNvSpPr/>
            <p:nvPr/>
          </p:nvSpPr>
          <p:spPr>
            <a:xfrm>
              <a:off x="377062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1CEC5B6-75D5-F64F-A6BF-B0DE96AC8F01}"/>
                </a:ext>
              </a:extLst>
            </p:cNvPr>
            <p:cNvSpPr/>
            <p:nvPr/>
          </p:nvSpPr>
          <p:spPr>
            <a:xfrm>
              <a:off x="431471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A7E514-29BB-1641-8432-B8E5774F484C}"/>
                </a:ext>
              </a:extLst>
            </p:cNvPr>
            <p:cNvSpPr/>
            <p:nvPr/>
          </p:nvSpPr>
          <p:spPr>
            <a:xfrm>
              <a:off x="485879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5FDB0-29BD-E149-B5B0-D61C1A53E7BE}"/>
                </a:ext>
              </a:extLst>
            </p:cNvPr>
            <p:cNvSpPr/>
            <p:nvPr/>
          </p:nvSpPr>
          <p:spPr>
            <a:xfrm>
              <a:off x="540287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E100345-EC1D-0F44-9438-616786804AF8}"/>
                </a:ext>
              </a:extLst>
            </p:cNvPr>
            <p:cNvSpPr/>
            <p:nvPr/>
          </p:nvSpPr>
          <p:spPr>
            <a:xfrm>
              <a:off x="594696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3AC90F-B1F0-0547-BD13-E8527362206A}"/>
                </a:ext>
              </a:extLst>
            </p:cNvPr>
            <p:cNvSpPr/>
            <p:nvPr/>
          </p:nvSpPr>
          <p:spPr>
            <a:xfrm>
              <a:off x="649104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B28D0-1856-214F-B51C-AC08111F2E6E}"/>
                </a:ext>
              </a:extLst>
            </p:cNvPr>
            <p:cNvSpPr/>
            <p:nvPr/>
          </p:nvSpPr>
          <p:spPr>
            <a:xfrm>
              <a:off x="703513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7B48A8-391F-D84E-B27D-1013A2F530A7}"/>
                </a:ext>
              </a:extLst>
            </p:cNvPr>
            <p:cNvSpPr/>
            <p:nvPr/>
          </p:nvSpPr>
          <p:spPr>
            <a:xfrm>
              <a:off x="757921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902B630-3B72-9A4F-A381-855751442417}"/>
                </a:ext>
              </a:extLst>
            </p:cNvPr>
            <p:cNvSpPr/>
            <p:nvPr/>
          </p:nvSpPr>
          <p:spPr>
            <a:xfrm>
              <a:off x="812329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B5A235-B82E-C14C-9D47-BDB6D9F8B61E}"/>
                </a:ext>
              </a:extLst>
            </p:cNvPr>
            <p:cNvSpPr/>
            <p:nvPr/>
          </p:nvSpPr>
          <p:spPr>
            <a:xfrm>
              <a:off x="866738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52F488-B75F-6443-8623-1294451CAAB6}"/>
                </a:ext>
              </a:extLst>
            </p:cNvPr>
            <p:cNvSpPr/>
            <p:nvPr/>
          </p:nvSpPr>
          <p:spPr>
            <a:xfrm>
              <a:off x="921146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1E588C-01BE-214E-9697-0BFBE44DED48}"/>
                </a:ext>
              </a:extLst>
            </p:cNvPr>
            <p:cNvSpPr/>
            <p:nvPr/>
          </p:nvSpPr>
          <p:spPr>
            <a:xfrm>
              <a:off x="975555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AB0F3E-ABDC-964D-BC6E-7DB479F2F9C9}"/>
                </a:ext>
              </a:extLst>
            </p:cNvPr>
            <p:cNvSpPr/>
            <p:nvPr/>
          </p:nvSpPr>
          <p:spPr>
            <a:xfrm>
              <a:off x="1029963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E2E621E-5C4D-EE4B-A7A3-9DA2FA6E7DC2}"/>
                </a:ext>
              </a:extLst>
            </p:cNvPr>
            <p:cNvSpPr/>
            <p:nvPr/>
          </p:nvSpPr>
          <p:spPr>
            <a:xfrm>
              <a:off x="1084371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0B47A14-B9BB-3F40-BB41-978576DA592E}"/>
                </a:ext>
              </a:extLst>
            </p:cNvPr>
            <p:cNvSpPr/>
            <p:nvPr/>
          </p:nvSpPr>
          <p:spPr>
            <a:xfrm>
              <a:off x="113878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F09D82C-67C2-8B44-8D6C-14C9B1257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775" y="2473926"/>
            <a:ext cx="143051" cy="6169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76D95F-96A6-0C44-806A-4F1410587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607" y="2969546"/>
            <a:ext cx="136544" cy="1212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80BB1F-54A7-A142-9921-EC819174A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467" y="2514350"/>
            <a:ext cx="497148" cy="54832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3CC9B0C-5F30-3D4E-B111-F1633546B1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060" b="-42507"/>
          <a:stretch/>
        </p:blipFill>
        <p:spPr>
          <a:xfrm flipV="1">
            <a:off x="4411377" y="3007349"/>
            <a:ext cx="3416305" cy="1441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81B2857-1F4C-DA40-B9DE-8C82A9D8C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467" y="3657107"/>
            <a:ext cx="497148" cy="54832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1116970-7C8D-4541-ACD9-3FDD662271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5D6C73-A1A4-3146-AE2F-75148983EBE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052BE-22E3-E5FF-142A-946B4F27F35B}"/>
              </a:ext>
            </a:extLst>
          </p:cNvPr>
          <p:cNvSpPr txBox="1"/>
          <p:nvPr/>
        </p:nvSpPr>
        <p:spPr>
          <a:xfrm>
            <a:off x="4342610" y="2582324"/>
            <a:ext cx="4081114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개요</a:t>
            </a:r>
            <a:endParaRPr kumimoji="1" lang="ko-Kore-KR" altLang="ko-Kore-KR" sz="24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3214BD-A55C-5137-F720-43DC1C692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607" y="4016911"/>
            <a:ext cx="136544" cy="1212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476905-F092-2C2B-EE1E-C382C4D21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060" b="-42507"/>
          <a:stretch/>
        </p:blipFill>
        <p:spPr>
          <a:xfrm flipV="1">
            <a:off x="4411377" y="4054714"/>
            <a:ext cx="3416305" cy="144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BB649-4B5D-8224-16D6-80E7FB904A2F}"/>
              </a:ext>
            </a:extLst>
          </p:cNvPr>
          <p:cNvSpPr txBox="1"/>
          <p:nvPr/>
        </p:nvSpPr>
        <p:spPr>
          <a:xfrm>
            <a:off x="4411377" y="3629689"/>
            <a:ext cx="4081114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en-US" altLang="ko-Kore-KR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IA</a:t>
            </a:r>
            <a:endParaRPr kumimoji="1" lang="ko-Kore-KR" altLang="ko-Kore-KR" sz="24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6B600D-8F9B-AE4A-DA5E-3C54073F7D1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83100" y="3674950"/>
            <a:ext cx="509874" cy="5098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BC73F8-E85D-0C8E-11B2-8778C8A99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607" y="5115976"/>
            <a:ext cx="136544" cy="12128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E4D9EA6-5A9E-571F-4A43-6018F79D42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060" b="-42507"/>
          <a:stretch/>
        </p:blipFill>
        <p:spPr>
          <a:xfrm flipV="1">
            <a:off x="4411377" y="5153779"/>
            <a:ext cx="3416305" cy="1441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1F65CAC-A3D6-0809-E7DC-A9BAF0CEB41F}"/>
              </a:ext>
            </a:extLst>
          </p:cNvPr>
          <p:cNvSpPr txBox="1"/>
          <p:nvPr/>
        </p:nvSpPr>
        <p:spPr>
          <a:xfrm>
            <a:off x="4411377" y="4728754"/>
            <a:ext cx="332063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ko-KR" altLang="en-US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화면구현</a:t>
            </a:r>
            <a:endParaRPr kumimoji="1" lang="ko-Kore-KR" altLang="ko-Kore-KR" sz="24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D5F0B3F4-4B92-DE5A-2B2A-54B91CD4B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52489" y="4732670"/>
            <a:ext cx="353622" cy="52632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D32AD15-A159-FE66-0724-55D6EDD23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566" y="4745841"/>
            <a:ext cx="497148" cy="54832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049884-DD29-F314-ABE8-AF36EFD4A18C}"/>
              </a:ext>
            </a:extLst>
          </p:cNvPr>
          <p:cNvSpPr txBox="1"/>
          <p:nvPr/>
        </p:nvSpPr>
        <p:spPr>
          <a:xfrm>
            <a:off x="5436899" y="1209104"/>
            <a:ext cx="1309462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kumimoji="1" lang="ko-KR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목차</a:t>
            </a:r>
            <a:endParaRPr kumimoji="1" lang="ko-Kore-KR" altLang="ko-Kore-KR" sz="36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07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06B49DA-65E4-1445-BCF5-B1F5EE77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823" y="4502494"/>
            <a:ext cx="3784160" cy="1105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E5879F-08C6-1E48-B207-42E3C610E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44" y="4502494"/>
            <a:ext cx="2848749" cy="1148003"/>
          </a:xfrm>
          <a:prstGeom prst="rect">
            <a:avLst/>
          </a:prstGeom>
        </p:spPr>
      </p:pic>
      <p:pic>
        <p:nvPicPr>
          <p:cNvPr id="17" name="그림 16" descr="연기, 검은색, 공기, 옅은이(가) 표시된 사진  자동 생성된 설명">
            <a:extLst>
              <a:ext uri="{FF2B5EF4-FFF2-40B4-BE49-F238E27FC236}">
                <a16:creationId xmlns:a16="http://schemas.microsoft.com/office/drawing/2014/main" id="{F6D8EBCB-0780-A14F-A5C2-A0023D1BE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702" y="1303300"/>
            <a:ext cx="3380232" cy="23491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03610BA-6F67-5344-8443-73EDDD8E5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494" y="1468900"/>
            <a:ext cx="3550307" cy="2476711"/>
          </a:xfrm>
          <a:prstGeom prst="rect">
            <a:avLst/>
          </a:prstGeom>
        </p:spPr>
      </p:pic>
      <p:pic>
        <p:nvPicPr>
          <p:cNvPr id="21" name="그림 20" descr="케이블이(가) 표시된 사진  자동 생성된 설명">
            <a:extLst>
              <a:ext uri="{FF2B5EF4-FFF2-40B4-BE49-F238E27FC236}">
                <a16:creationId xmlns:a16="http://schemas.microsoft.com/office/drawing/2014/main" id="{32FE3240-11CE-8E41-8012-3FECCD0A4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185" y="1366770"/>
            <a:ext cx="2636156" cy="23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78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이(가) 표시된 사진  자동 생성된 설명">
            <a:extLst>
              <a:ext uri="{FF2B5EF4-FFF2-40B4-BE49-F238E27FC236}">
                <a16:creationId xmlns:a16="http://schemas.microsoft.com/office/drawing/2014/main" id="{50288B79-6F19-3E4B-B458-7433BC84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220" y="4357041"/>
            <a:ext cx="3784160" cy="11054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8E9BCA-CE42-6348-A0B7-9B395018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84" y="4448755"/>
            <a:ext cx="2848749" cy="1148003"/>
          </a:xfrm>
          <a:prstGeom prst="rect">
            <a:avLst/>
          </a:prstGeom>
        </p:spPr>
      </p:pic>
      <p:pic>
        <p:nvPicPr>
          <p:cNvPr id="7" name="그림 6" descr="측정기이(가) 표시된 사진  자동 생성된 설명">
            <a:extLst>
              <a:ext uri="{FF2B5EF4-FFF2-40B4-BE49-F238E27FC236}">
                <a16:creationId xmlns:a16="http://schemas.microsoft.com/office/drawing/2014/main" id="{66EF3100-93C4-CE44-99FD-01FB5BDCE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633" y="952289"/>
            <a:ext cx="3380232" cy="23491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F8B985-26E8-AD4D-BCD9-396832381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46" y="952289"/>
            <a:ext cx="3550307" cy="2476711"/>
          </a:xfrm>
          <a:prstGeom prst="rect">
            <a:avLst/>
          </a:prstGeom>
        </p:spPr>
      </p:pic>
      <p:pic>
        <p:nvPicPr>
          <p:cNvPr id="4" name="그림 3" descr="케이블이(가) 표시된 사진  자동 생성된 설명">
            <a:extLst>
              <a:ext uri="{FF2B5EF4-FFF2-40B4-BE49-F238E27FC236}">
                <a16:creationId xmlns:a16="http://schemas.microsoft.com/office/drawing/2014/main" id="{6CE4E8EC-B769-894D-A974-3A0C8C0DE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345" y="704466"/>
            <a:ext cx="3149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4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옅은, 실외, 교통, 켜진이(가) 표시된 사진  자동 생성된 설명">
            <a:extLst>
              <a:ext uri="{FF2B5EF4-FFF2-40B4-BE49-F238E27FC236}">
                <a16:creationId xmlns:a16="http://schemas.microsoft.com/office/drawing/2014/main" id="{9C8688E8-98FE-7045-A2F1-DCDA3BEB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87" y="3629405"/>
            <a:ext cx="668556" cy="7138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CB1CC4-B20B-E344-9A1D-A460D62A2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548" y="5033850"/>
            <a:ext cx="770540" cy="8498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A10FC5-2050-C741-A567-B32805204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902" y="2358093"/>
            <a:ext cx="895186" cy="861192"/>
          </a:xfrm>
          <a:prstGeom prst="rect">
            <a:avLst/>
          </a:prstGeom>
        </p:spPr>
      </p:pic>
      <p:pic>
        <p:nvPicPr>
          <p:cNvPr id="9" name="그림 8" descr="창문, 측정기이(가) 표시된 사진  자동 생성된 설명">
            <a:extLst>
              <a:ext uri="{FF2B5EF4-FFF2-40B4-BE49-F238E27FC236}">
                <a16:creationId xmlns:a16="http://schemas.microsoft.com/office/drawing/2014/main" id="{24425C4C-0920-8C4D-8EBD-C0D7020F0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215" y="1923611"/>
            <a:ext cx="4861199" cy="4430603"/>
          </a:xfrm>
          <a:prstGeom prst="rect">
            <a:avLst/>
          </a:prstGeom>
        </p:spPr>
      </p:pic>
      <p:pic>
        <p:nvPicPr>
          <p:cNvPr id="11" name="그림 10" descr="측정기, 시계이(가) 표시된 사진  자동 생성된 설명">
            <a:extLst>
              <a:ext uri="{FF2B5EF4-FFF2-40B4-BE49-F238E27FC236}">
                <a16:creationId xmlns:a16="http://schemas.microsoft.com/office/drawing/2014/main" id="{BFF33BCF-C2C2-8941-867D-D5310977E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76" y="344053"/>
            <a:ext cx="10878207" cy="136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81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이(가) 표시된 사진  자동 생성된 설명">
            <a:extLst>
              <a:ext uri="{FF2B5EF4-FFF2-40B4-BE49-F238E27FC236}">
                <a16:creationId xmlns:a16="http://schemas.microsoft.com/office/drawing/2014/main" id="{BB3515B0-E2E7-A543-AADE-50BCBC56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356" y="5020639"/>
            <a:ext cx="314147" cy="781122"/>
          </a:xfrm>
          <a:prstGeom prst="rect">
            <a:avLst/>
          </a:prstGeom>
        </p:spPr>
      </p:pic>
      <p:pic>
        <p:nvPicPr>
          <p:cNvPr id="6" name="그림 5" descr="실외, 일몰, 옅은, 건물이(가) 표시된 사진  자동 생성된 설명">
            <a:extLst>
              <a:ext uri="{FF2B5EF4-FFF2-40B4-BE49-F238E27FC236}">
                <a16:creationId xmlns:a16="http://schemas.microsoft.com/office/drawing/2014/main" id="{889600FA-AA7F-FE47-8E3B-2742B242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473" y="5113110"/>
            <a:ext cx="288675" cy="8150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11D194-E25B-0444-8C00-C3D25EA3C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744" y="3944911"/>
            <a:ext cx="543389" cy="424523"/>
          </a:xfrm>
          <a:prstGeom prst="rect">
            <a:avLst/>
          </a:prstGeom>
        </p:spPr>
      </p:pic>
      <p:pic>
        <p:nvPicPr>
          <p:cNvPr id="13" name="그림 12" descr="음식, 별, 꽃이(가) 표시된 사진  자동 생성된 설명">
            <a:extLst>
              <a:ext uri="{FF2B5EF4-FFF2-40B4-BE49-F238E27FC236}">
                <a16:creationId xmlns:a16="http://schemas.microsoft.com/office/drawing/2014/main" id="{2F5DAE0C-2615-D741-B66D-990CE5FB0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387" y="3800926"/>
            <a:ext cx="713198" cy="6537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71F0DC-99CE-FD4A-863E-BF34C672E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019" y="4893620"/>
            <a:ext cx="611312" cy="6198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CC50B6A-F835-ED4C-BA49-745334A74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264" y="4983822"/>
            <a:ext cx="713198" cy="1528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006573-1717-6945-9F29-DAFC5F769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9980" y="3655241"/>
            <a:ext cx="866026" cy="8490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603F9E-28D0-7C42-A74E-BAF87B9679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390" y="3608369"/>
            <a:ext cx="1698090" cy="15282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7774C77-0B81-C54A-959A-CFF09F7C1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1315" y="3773423"/>
            <a:ext cx="1511300" cy="18169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DF8A41-3AC4-9142-89FD-512502CCBE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5111" y="3757127"/>
            <a:ext cx="823574" cy="645274"/>
          </a:xfrm>
          <a:prstGeom prst="rect">
            <a:avLst/>
          </a:prstGeom>
        </p:spPr>
      </p:pic>
      <p:pic>
        <p:nvPicPr>
          <p:cNvPr id="27" name="그림 26" descr="나무이(가) 표시된 사진  자동 생성된 설명">
            <a:extLst>
              <a:ext uri="{FF2B5EF4-FFF2-40B4-BE49-F238E27FC236}">
                <a16:creationId xmlns:a16="http://schemas.microsoft.com/office/drawing/2014/main" id="{6D8CF788-94C8-8347-8346-5738828CD4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846" y="5898424"/>
            <a:ext cx="628293" cy="61980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5AFF82-6A98-A04A-80D1-9CBAC5DC96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8387" y="5865360"/>
            <a:ext cx="713198" cy="61980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712F934-7778-C54C-B1D8-2304F9626A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0855" y="5898424"/>
            <a:ext cx="764140" cy="7047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A9473A6-0BC4-D64A-9B2A-BC6B59689E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7359" y="1996121"/>
            <a:ext cx="1239606" cy="88300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C5E3E26-D7EF-A943-80D7-4CC722CC03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5575" y="5690836"/>
            <a:ext cx="1197153" cy="653764"/>
          </a:xfrm>
          <a:prstGeom prst="rect">
            <a:avLst/>
          </a:prstGeom>
        </p:spPr>
      </p:pic>
      <p:pic>
        <p:nvPicPr>
          <p:cNvPr id="40" name="그림 39" descr="램프이(가) 표시된 사진  자동 생성된 설명">
            <a:extLst>
              <a:ext uri="{FF2B5EF4-FFF2-40B4-BE49-F238E27FC236}">
                <a16:creationId xmlns:a16="http://schemas.microsoft.com/office/drawing/2014/main" id="{69FBA838-48DF-8146-B8D8-086DD59B69C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1428" y="2174420"/>
            <a:ext cx="1511300" cy="52640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6CBDDD2-B7AD-4F46-8165-B0B98C2A5E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59294" y="2195647"/>
            <a:ext cx="1086778" cy="44999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B008858-2379-5C45-A500-B278F72A35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1278" y="2195647"/>
            <a:ext cx="636784" cy="38207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1D74DA2-9CCB-6148-AC70-0719DE8574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4765" y="2059927"/>
            <a:ext cx="1528281" cy="899988"/>
          </a:xfrm>
          <a:prstGeom prst="rect">
            <a:avLst/>
          </a:prstGeom>
        </p:spPr>
      </p:pic>
      <p:pic>
        <p:nvPicPr>
          <p:cNvPr id="55" name="그림 54" descr="꽃이(가) 표시된 사진  자동 생성된 설명">
            <a:extLst>
              <a:ext uri="{FF2B5EF4-FFF2-40B4-BE49-F238E27FC236}">
                <a16:creationId xmlns:a16="http://schemas.microsoft.com/office/drawing/2014/main" id="{259B3DB4-FFA2-754C-B58A-43D18487304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3578" y="743762"/>
            <a:ext cx="857535" cy="84055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525534D-15F4-9547-8C1B-08ED51D8264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34363" y="605252"/>
            <a:ext cx="883007" cy="90847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D4EFCB0-D427-7242-A975-0E195FA1DAC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31722" y="1894236"/>
            <a:ext cx="883007" cy="98489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F1D5233-EFCD-1F48-8778-68ABE15801F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72435" y="1322433"/>
            <a:ext cx="8150831" cy="339618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991D757-CCAC-C044-992E-CFA39EC5144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66013" y="988012"/>
            <a:ext cx="8150831" cy="17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C04C772-494F-C94C-A836-844B5B3ED9E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85878" y="513400"/>
            <a:ext cx="8150831" cy="1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86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3FFD8F-A67E-3543-A2AD-7B26E45C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785" y="5682006"/>
            <a:ext cx="399862" cy="994251"/>
          </a:xfrm>
          <a:prstGeom prst="rect">
            <a:avLst/>
          </a:prstGeom>
        </p:spPr>
      </p:pic>
      <p:pic>
        <p:nvPicPr>
          <p:cNvPr id="7" name="그림 6" descr="식물이(가) 표시된 사진  자동 생성된 설명">
            <a:extLst>
              <a:ext uri="{FF2B5EF4-FFF2-40B4-BE49-F238E27FC236}">
                <a16:creationId xmlns:a16="http://schemas.microsoft.com/office/drawing/2014/main" id="{CBB2FC5C-9726-FA40-B078-609746C6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474" y="5681643"/>
            <a:ext cx="367440" cy="10374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C6ADE2-33F7-B648-A3F7-681DF0A80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203" y="6063084"/>
            <a:ext cx="691653" cy="540354"/>
          </a:xfrm>
          <a:prstGeom prst="rect">
            <a:avLst/>
          </a:prstGeom>
        </p:spPr>
      </p:pic>
      <p:pic>
        <p:nvPicPr>
          <p:cNvPr id="11" name="그림 10" descr="꽃, 별이(가) 표시된 사진  자동 생성된 설명">
            <a:extLst>
              <a:ext uri="{FF2B5EF4-FFF2-40B4-BE49-F238E27FC236}">
                <a16:creationId xmlns:a16="http://schemas.microsoft.com/office/drawing/2014/main" id="{0CC5EC76-CCDC-414C-ACD0-822BB4344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158" y="5784311"/>
            <a:ext cx="907795" cy="832145"/>
          </a:xfrm>
          <a:prstGeom prst="rect">
            <a:avLst/>
          </a:prstGeom>
        </p:spPr>
      </p:pic>
      <p:pic>
        <p:nvPicPr>
          <p:cNvPr id="13" name="그림 12" descr="나이프, 식물이(가) 표시된 사진  자동 생성된 설명">
            <a:extLst>
              <a:ext uri="{FF2B5EF4-FFF2-40B4-BE49-F238E27FC236}">
                <a16:creationId xmlns:a16="http://schemas.microsoft.com/office/drawing/2014/main" id="{89343255-6A41-EC4C-B19A-4FA6DFFA0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588" y="5906796"/>
            <a:ext cx="778109" cy="7889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CB0AA6-A619-F14A-B255-986B6EDAE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334" y="6261869"/>
            <a:ext cx="907793" cy="1945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A34B0D-9082-E04B-80D0-564A9F54B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3552" y="5726557"/>
            <a:ext cx="1102321" cy="1080707"/>
          </a:xfrm>
          <a:prstGeom prst="rect">
            <a:avLst/>
          </a:prstGeom>
        </p:spPr>
      </p:pic>
      <p:pic>
        <p:nvPicPr>
          <p:cNvPr id="19" name="그림 18" descr="담장이(가) 표시된 사진  자동 생성된 설명">
            <a:extLst>
              <a:ext uri="{FF2B5EF4-FFF2-40B4-BE49-F238E27FC236}">
                <a16:creationId xmlns:a16="http://schemas.microsoft.com/office/drawing/2014/main" id="{0AA7EBDF-2DC3-7948-A39C-D5CC230974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4750" y="3911481"/>
            <a:ext cx="2161414" cy="19452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760EE0-7D3E-0C4C-AF40-F93BC33D35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375" y="3954197"/>
            <a:ext cx="1923659" cy="2312714"/>
          </a:xfrm>
          <a:prstGeom prst="rect">
            <a:avLst/>
          </a:prstGeom>
        </p:spPr>
      </p:pic>
      <p:pic>
        <p:nvPicPr>
          <p:cNvPr id="23" name="그림 22" descr="나이프, 톱, 무기, 식물이(가) 표시된 사진  자동 생성된 설명">
            <a:extLst>
              <a:ext uri="{FF2B5EF4-FFF2-40B4-BE49-F238E27FC236}">
                <a16:creationId xmlns:a16="http://schemas.microsoft.com/office/drawing/2014/main" id="{85EA6E1A-16A4-0C42-994E-299668BC3C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5103" y="4851356"/>
            <a:ext cx="1048287" cy="8213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834F15-94E8-3241-97E1-09F4E4361C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6116" y="4611010"/>
            <a:ext cx="799723" cy="788916"/>
          </a:xfrm>
          <a:prstGeom prst="rect">
            <a:avLst/>
          </a:prstGeom>
        </p:spPr>
      </p:pic>
      <p:pic>
        <p:nvPicPr>
          <p:cNvPr id="27" name="그림 26" descr="그리기이(가) 표시된 사진  자동 생성된 설명">
            <a:extLst>
              <a:ext uri="{FF2B5EF4-FFF2-40B4-BE49-F238E27FC236}">
                <a16:creationId xmlns:a16="http://schemas.microsoft.com/office/drawing/2014/main" id="{37787085-7924-7440-94BF-E682682566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1818" y="4611010"/>
            <a:ext cx="907794" cy="7889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B678F46-541B-FF40-B52F-6D69579660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2677" y="4624219"/>
            <a:ext cx="972637" cy="896987"/>
          </a:xfrm>
          <a:prstGeom prst="rect">
            <a:avLst/>
          </a:prstGeom>
        </p:spPr>
      </p:pic>
      <p:pic>
        <p:nvPicPr>
          <p:cNvPr id="31" name="그림 30" descr="비행기이(가) 표시된 사진  자동 생성된 설명">
            <a:extLst>
              <a:ext uri="{FF2B5EF4-FFF2-40B4-BE49-F238E27FC236}">
                <a16:creationId xmlns:a16="http://schemas.microsoft.com/office/drawing/2014/main" id="{0C66A6C8-94D4-B844-9893-ED03A866EB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80114" y="2189119"/>
            <a:ext cx="1577833" cy="112393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8DEC95D-AE47-B544-8679-39A84CC404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68776" y="3554717"/>
            <a:ext cx="1523798" cy="83214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8D71AC7-4DB9-524D-849D-B4683F712C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4287" y="3699376"/>
            <a:ext cx="1923660" cy="67003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C25FA7D-1D11-A142-B519-6BAD8B5E98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0110" y="3667809"/>
            <a:ext cx="1383306" cy="5727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DE3498D-F3F2-0944-8758-41CC84296C3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01055" y="2436734"/>
            <a:ext cx="810530" cy="48631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395AC07-81F7-3C4D-BB34-50CF769B8BD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75935" y="2178312"/>
            <a:ext cx="1945274" cy="11455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1E2FCEE-2F60-F640-905E-924E7D743C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83050" y="1956920"/>
            <a:ext cx="1091514" cy="10699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7553516-BDA1-CC43-AF32-253094E683A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2496" y="2178312"/>
            <a:ext cx="1123936" cy="115635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9FD341D-9F09-264F-BB65-2A3E522EACB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0180" y="2178312"/>
            <a:ext cx="1123936" cy="12536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4422756-9729-734A-847C-1780B75F7B1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8598" y="1372786"/>
            <a:ext cx="10374792" cy="432283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FEC0911-9487-A14E-8AD7-DF3E4BE2D10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8607" y="1073689"/>
            <a:ext cx="10374783" cy="22405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B09AD0C-90C5-174C-8517-A222AA1DA60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8607" y="591089"/>
            <a:ext cx="10374785" cy="1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013DA7-BDF1-5B42-BE48-969AC38B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233" y="3267788"/>
            <a:ext cx="1143104" cy="921062"/>
          </a:xfrm>
          <a:prstGeom prst="rect">
            <a:avLst/>
          </a:prstGeom>
        </p:spPr>
      </p:pic>
      <p:pic>
        <p:nvPicPr>
          <p:cNvPr id="5" name="그림 4" descr="나이프, 식물이(가) 표시된 사진  자동 생성된 설명">
            <a:extLst>
              <a:ext uri="{FF2B5EF4-FFF2-40B4-BE49-F238E27FC236}">
                <a16:creationId xmlns:a16="http://schemas.microsoft.com/office/drawing/2014/main" id="{4C02EBFB-772B-3A45-9461-FAB80548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90" y="3290592"/>
            <a:ext cx="748363" cy="1093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208803-0B9B-7A49-8579-C27928576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976" y="3292006"/>
            <a:ext cx="633230" cy="1134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621465-5B79-C741-B60E-E98CFF8C5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4770" y="4616303"/>
            <a:ext cx="814153" cy="15789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837EE0-ED9A-DB40-95DA-CF96139AE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438" y="4768442"/>
            <a:ext cx="814153" cy="15460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F3B6C3-54BC-DB43-B58B-EFF8247757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840" y="4887687"/>
            <a:ext cx="1472055" cy="13075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9EB107-633E-F645-ADD1-9DF21CE7E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542" y="5080946"/>
            <a:ext cx="575664" cy="9292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B82B75-4659-D340-8A66-DF8F20496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3975" y="5072722"/>
            <a:ext cx="575664" cy="9375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1657AC-2848-9241-AA98-9A82AD8B3D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4112" y="1976085"/>
            <a:ext cx="764811" cy="1258237"/>
          </a:xfrm>
          <a:prstGeom prst="rect">
            <a:avLst/>
          </a:prstGeom>
        </p:spPr>
      </p:pic>
      <p:pic>
        <p:nvPicPr>
          <p:cNvPr id="21" name="그림 20" descr="측정기이(가) 표시된 사진  자동 생성된 설명">
            <a:extLst>
              <a:ext uri="{FF2B5EF4-FFF2-40B4-BE49-F238E27FC236}">
                <a16:creationId xmlns:a16="http://schemas.microsoft.com/office/drawing/2014/main" id="{9A566B17-AEE4-AF42-9362-30A206B778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000"/>
                    </a14:imgEffect>
                    <a14:imgEffect>
                      <a14:saturation sat="105000"/>
                    </a14:imgEffect>
                    <a14:imgEffect>
                      <a14:brightnessContrast contras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5363" y="686239"/>
            <a:ext cx="1735216" cy="10033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4DFDBA1-0181-6441-8FA2-629B17A638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0869" y="636896"/>
            <a:ext cx="1077314" cy="1052643"/>
          </a:xfrm>
          <a:prstGeom prst="rect">
            <a:avLst/>
          </a:prstGeom>
        </p:spPr>
      </p:pic>
      <p:pic>
        <p:nvPicPr>
          <p:cNvPr id="25" name="그림 24" descr="앉아있는, 옅은, 켜진, 대형이(가) 표시된 사진  자동 생성된 설명">
            <a:extLst>
              <a:ext uri="{FF2B5EF4-FFF2-40B4-BE49-F238E27FC236}">
                <a16:creationId xmlns:a16="http://schemas.microsoft.com/office/drawing/2014/main" id="{2E0E5321-EC9B-F944-8F04-3C34CA9FF7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5827" y="4784890"/>
            <a:ext cx="1439160" cy="1513174"/>
          </a:xfrm>
          <a:prstGeom prst="rect">
            <a:avLst/>
          </a:prstGeom>
        </p:spPr>
      </p:pic>
      <p:pic>
        <p:nvPicPr>
          <p:cNvPr id="27" name="그림 26" descr="배경, 대형, 앉아있는, 건물이(가) 표시된 사진  자동 생성된 설명">
            <a:extLst>
              <a:ext uri="{FF2B5EF4-FFF2-40B4-BE49-F238E27FC236}">
                <a16:creationId xmlns:a16="http://schemas.microsoft.com/office/drawing/2014/main" id="{20E08B2D-0037-D044-BF7B-4BEF047460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8902" y="783943"/>
            <a:ext cx="3536219" cy="773034"/>
          </a:xfrm>
          <a:prstGeom prst="rect">
            <a:avLst/>
          </a:prstGeom>
        </p:spPr>
      </p:pic>
      <p:pic>
        <p:nvPicPr>
          <p:cNvPr id="29" name="그림 28" descr="케이크, 측정기이(가) 표시된 사진  자동 생성된 설명">
            <a:extLst>
              <a:ext uri="{FF2B5EF4-FFF2-40B4-BE49-F238E27FC236}">
                <a16:creationId xmlns:a16="http://schemas.microsoft.com/office/drawing/2014/main" id="{740BFFE1-3762-BC47-A299-F2D63432F0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09352" y="783943"/>
            <a:ext cx="789482" cy="77303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22FD26-6B7B-204C-BF3C-C209BA5E6D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693" y="764365"/>
            <a:ext cx="1233566" cy="797706"/>
          </a:xfrm>
          <a:prstGeom prst="rect">
            <a:avLst/>
          </a:prstGeom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7A8CCB-E68B-C442-8FCE-DF55374390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53600" y="2151447"/>
            <a:ext cx="435860" cy="47697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3BD0A9A-3FEF-4F4C-8BE3-D8064472E25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81625" y="2026302"/>
            <a:ext cx="320727" cy="625007"/>
          </a:xfrm>
          <a:prstGeom prst="rect">
            <a:avLst/>
          </a:prstGeom>
        </p:spPr>
      </p:pic>
      <p:pic>
        <p:nvPicPr>
          <p:cNvPr id="37" name="그림 36" descr="텍스트, 옅은, 일몰, 교통이(가) 표시된 사진  자동 생성된 설명">
            <a:extLst>
              <a:ext uri="{FF2B5EF4-FFF2-40B4-BE49-F238E27FC236}">
                <a16:creationId xmlns:a16="http://schemas.microsoft.com/office/drawing/2014/main" id="{CD2AEEFC-9FBC-724C-A7E4-9DAD14C8587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05121" y="2045988"/>
            <a:ext cx="361846" cy="57566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221C3E3-7768-2B42-95CF-3C72A877265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86866" y="2083869"/>
            <a:ext cx="337174" cy="59211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49441F-4130-6A43-A5F5-FA63B9AE748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97214" y="2128225"/>
            <a:ext cx="312503" cy="47697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E3928B1-BC07-0448-82FC-7006E454A87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14183" y="2111778"/>
            <a:ext cx="370070" cy="534545"/>
          </a:xfrm>
          <a:prstGeom prst="rect">
            <a:avLst/>
          </a:prstGeom>
        </p:spPr>
      </p:pic>
      <p:pic>
        <p:nvPicPr>
          <p:cNvPr id="45" name="그림 44" descr="옅은, 교통, 배경, 앉아있는이(가) 표시된 사진  자동 생성된 설명">
            <a:extLst>
              <a:ext uri="{FF2B5EF4-FFF2-40B4-BE49-F238E27FC236}">
                <a16:creationId xmlns:a16="http://schemas.microsoft.com/office/drawing/2014/main" id="{A092B8F2-44E2-024A-9C0D-4B855C13C51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26234" y="2116764"/>
            <a:ext cx="476978" cy="5592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415E753-6D02-AF40-AD8A-B5D5FBA97D5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89361" y="2111778"/>
            <a:ext cx="353622" cy="52632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717B8EA-1C95-9C44-BCE7-B98A6039B89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90159" y="2111778"/>
            <a:ext cx="509874" cy="50987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E2D07CF-3D71-E541-947D-797C333989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79787" y="2112652"/>
            <a:ext cx="131580" cy="5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46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앉아있는, 공기, 연기이(가) 표시된 사진  자동 생성된 설명">
            <a:extLst>
              <a:ext uri="{FF2B5EF4-FFF2-40B4-BE49-F238E27FC236}">
                <a16:creationId xmlns:a16="http://schemas.microsoft.com/office/drawing/2014/main" id="{EDADE45B-52E8-3A4C-A8C4-F9C55E4AA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77" y="3573126"/>
            <a:ext cx="1286956" cy="10369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CEE05-177C-3346-975F-B564E8D6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745" y="3145422"/>
            <a:ext cx="861057" cy="1416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96EB12-F15E-DB4D-BCCD-4E4B1A53B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42" y="3429000"/>
            <a:ext cx="1953581" cy="11295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DBB8AB-79EB-C242-9FB9-F8B028FCC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868" y="476513"/>
            <a:ext cx="1212887" cy="1185111"/>
          </a:xfrm>
          <a:prstGeom prst="rect">
            <a:avLst/>
          </a:prstGeom>
        </p:spPr>
      </p:pic>
      <p:pic>
        <p:nvPicPr>
          <p:cNvPr id="11" name="그림 10" descr="앉아있는, 대형, 배경, 옅은이(가) 표시된 사진  자동 생성된 설명">
            <a:extLst>
              <a:ext uri="{FF2B5EF4-FFF2-40B4-BE49-F238E27FC236}">
                <a16:creationId xmlns:a16="http://schemas.microsoft.com/office/drawing/2014/main" id="{3609A7BB-8C01-EB4E-B1EB-A71FF99F3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632" y="729960"/>
            <a:ext cx="3981231" cy="870316"/>
          </a:xfrm>
          <a:prstGeom prst="rect">
            <a:avLst/>
          </a:prstGeom>
        </p:spPr>
      </p:pic>
      <p:pic>
        <p:nvPicPr>
          <p:cNvPr id="13" name="그림 12" descr="케이크이(가) 표시된 사진  자동 생성된 설명">
            <a:extLst>
              <a:ext uri="{FF2B5EF4-FFF2-40B4-BE49-F238E27FC236}">
                <a16:creationId xmlns:a16="http://schemas.microsoft.com/office/drawing/2014/main" id="{E314A8EC-7814-BA4F-A33A-762E3B10E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089" y="729960"/>
            <a:ext cx="888833" cy="8703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F45B69-848C-A94A-9E63-7E7F0D8C6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442" y="763532"/>
            <a:ext cx="1388802" cy="8980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236DAE-9FD5-A44A-9763-EAE38205A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3602" y="2105065"/>
            <a:ext cx="490710" cy="537003"/>
          </a:xfrm>
          <a:prstGeom prst="rect">
            <a:avLst/>
          </a:prstGeom>
        </p:spPr>
      </p:pic>
      <p:pic>
        <p:nvPicPr>
          <p:cNvPr id="19" name="그림 18" descr="앉아있는, 일몰이(가) 표시된 사진  자동 생성된 설명">
            <a:extLst>
              <a:ext uri="{FF2B5EF4-FFF2-40B4-BE49-F238E27FC236}">
                <a16:creationId xmlns:a16="http://schemas.microsoft.com/office/drawing/2014/main" id="{104491EC-0211-924B-B32E-FC6665145D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9392" y="2039583"/>
            <a:ext cx="361088" cy="703659"/>
          </a:xfrm>
          <a:prstGeom prst="rect">
            <a:avLst/>
          </a:prstGeom>
        </p:spPr>
      </p:pic>
      <p:pic>
        <p:nvPicPr>
          <p:cNvPr id="21" name="그림 20" descr="텍스트이(가) 표시된 사진  자동 생성된 설명">
            <a:extLst>
              <a:ext uri="{FF2B5EF4-FFF2-40B4-BE49-F238E27FC236}">
                <a16:creationId xmlns:a16="http://schemas.microsoft.com/office/drawing/2014/main" id="{DC440AE4-01C6-E349-97A8-4973C59BE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2432" y="2105065"/>
            <a:ext cx="407382" cy="64810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71E479F-CF1B-CB46-80F3-41305F9240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3248" y="2138183"/>
            <a:ext cx="379606" cy="6666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2ECBB04-65A7-5F44-93BC-4AE0F526B3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8149" y="2229385"/>
            <a:ext cx="351830" cy="5370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6A91A65-7E01-6547-8865-E56ADD5CDB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4327" y="2196981"/>
            <a:ext cx="416640" cy="601813"/>
          </a:xfrm>
          <a:prstGeom prst="rect">
            <a:avLst/>
          </a:prstGeom>
        </p:spPr>
      </p:pic>
      <p:pic>
        <p:nvPicPr>
          <p:cNvPr id="29" name="그림 28" descr="배경, 옅은, 앉아있는, 일몰이(가) 표시된 사진  자동 생성된 설명">
            <a:extLst>
              <a:ext uri="{FF2B5EF4-FFF2-40B4-BE49-F238E27FC236}">
                <a16:creationId xmlns:a16="http://schemas.microsoft.com/office/drawing/2014/main" id="{4302A67C-4CAB-624A-B424-6A7D278D1F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0142" y="2169204"/>
            <a:ext cx="537003" cy="62959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5843BA6-3B38-4C43-BC02-999E802D23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32764" y="2150687"/>
            <a:ext cx="398123" cy="59255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DC076C0-568A-8F49-A29C-20BEE54BB05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50726" y="2169204"/>
            <a:ext cx="574038" cy="57403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668EF12-A7BF-1E40-83A3-15C27FD8C4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20745" y="2152072"/>
            <a:ext cx="148139" cy="6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23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B36300-FE45-614E-A66B-C1CA37DA3A09}"/>
              </a:ext>
            </a:extLst>
          </p:cNvPr>
          <p:cNvGrpSpPr/>
          <p:nvPr/>
        </p:nvGrpSpPr>
        <p:grpSpPr>
          <a:xfrm>
            <a:off x="506122" y="441572"/>
            <a:ext cx="11171021" cy="289337"/>
            <a:chOff x="506122" y="441572"/>
            <a:chExt cx="11171021" cy="2893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ADDAF81-37D0-2C41-92A0-9C7169F8C6B2}"/>
                </a:ext>
              </a:extLst>
            </p:cNvPr>
            <p:cNvSpPr/>
            <p:nvPr/>
          </p:nvSpPr>
          <p:spPr>
            <a:xfrm>
              <a:off x="50612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1B7C2C-8ECC-554F-9516-4CF4B06CD077}"/>
                </a:ext>
              </a:extLst>
            </p:cNvPr>
            <p:cNvSpPr/>
            <p:nvPr/>
          </p:nvSpPr>
          <p:spPr>
            <a:xfrm>
              <a:off x="105020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5613A9-F71E-0A45-BF10-2FB0FA559901}"/>
                </a:ext>
              </a:extLst>
            </p:cNvPr>
            <p:cNvSpPr/>
            <p:nvPr/>
          </p:nvSpPr>
          <p:spPr>
            <a:xfrm>
              <a:off x="159429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FD668F-688A-854D-8749-9E839E37E075}"/>
                </a:ext>
              </a:extLst>
            </p:cNvPr>
            <p:cNvSpPr/>
            <p:nvPr/>
          </p:nvSpPr>
          <p:spPr>
            <a:xfrm>
              <a:off x="213837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687194-7C7F-4441-975A-73BDC0328087}"/>
                </a:ext>
              </a:extLst>
            </p:cNvPr>
            <p:cNvSpPr/>
            <p:nvPr/>
          </p:nvSpPr>
          <p:spPr>
            <a:xfrm>
              <a:off x="268245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48BB8-3858-D142-B440-5A0B4165021E}"/>
                </a:ext>
              </a:extLst>
            </p:cNvPr>
            <p:cNvSpPr/>
            <p:nvPr/>
          </p:nvSpPr>
          <p:spPr>
            <a:xfrm>
              <a:off x="322654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DB308-D918-F84B-879F-9702CD7405D9}"/>
                </a:ext>
              </a:extLst>
            </p:cNvPr>
            <p:cNvSpPr/>
            <p:nvPr/>
          </p:nvSpPr>
          <p:spPr>
            <a:xfrm>
              <a:off x="377062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1CEC5B6-75D5-F64F-A6BF-B0DE96AC8F01}"/>
                </a:ext>
              </a:extLst>
            </p:cNvPr>
            <p:cNvSpPr/>
            <p:nvPr/>
          </p:nvSpPr>
          <p:spPr>
            <a:xfrm>
              <a:off x="431471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A7E514-29BB-1641-8432-B8E5774F484C}"/>
                </a:ext>
              </a:extLst>
            </p:cNvPr>
            <p:cNvSpPr/>
            <p:nvPr/>
          </p:nvSpPr>
          <p:spPr>
            <a:xfrm>
              <a:off x="485879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5FDB0-29BD-E149-B5B0-D61C1A53E7BE}"/>
                </a:ext>
              </a:extLst>
            </p:cNvPr>
            <p:cNvSpPr/>
            <p:nvPr/>
          </p:nvSpPr>
          <p:spPr>
            <a:xfrm>
              <a:off x="540287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E100345-EC1D-0F44-9438-616786804AF8}"/>
                </a:ext>
              </a:extLst>
            </p:cNvPr>
            <p:cNvSpPr/>
            <p:nvPr/>
          </p:nvSpPr>
          <p:spPr>
            <a:xfrm>
              <a:off x="594696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3AC90F-B1F0-0547-BD13-E8527362206A}"/>
                </a:ext>
              </a:extLst>
            </p:cNvPr>
            <p:cNvSpPr/>
            <p:nvPr/>
          </p:nvSpPr>
          <p:spPr>
            <a:xfrm>
              <a:off x="649104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B28D0-1856-214F-B51C-AC08111F2E6E}"/>
                </a:ext>
              </a:extLst>
            </p:cNvPr>
            <p:cNvSpPr/>
            <p:nvPr/>
          </p:nvSpPr>
          <p:spPr>
            <a:xfrm>
              <a:off x="703513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7B48A8-391F-D84E-B27D-1013A2F530A7}"/>
                </a:ext>
              </a:extLst>
            </p:cNvPr>
            <p:cNvSpPr/>
            <p:nvPr/>
          </p:nvSpPr>
          <p:spPr>
            <a:xfrm>
              <a:off x="757921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902B630-3B72-9A4F-A381-855751442417}"/>
                </a:ext>
              </a:extLst>
            </p:cNvPr>
            <p:cNvSpPr/>
            <p:nvPr/>
          </p:nvSpPr>
          <p:spPr>
            <a:xfrm>
              <a:off x="812329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B5A235-B82E-C14C-9D47-BDB6D9F8B61E}"/>
                </a:ext>
              </a:extLst>
            </p:cNvPr>
            <p:cNvSpPr/>
            <p:nvPr/>
          </p:nvSpPr>
          <p:spPr>
            <a:xfrm>
              <a:off x="866738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52F488-B75F-6443-8623-1294451CAAB6}"/>
                </a:ext>
              </a:extLst>
            </p:cNvPr>
            <p:cNvSpPr/>
            <p:nvPr/>
          </p:nvSpPr>
          <p:spPr>
            <a:xfrm>
              <a:off x="921146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1E588C-01BE-214E-9697-0BFBE44DED48}"/>
                </a:ext>
              </a:extLst>
            </p:cNvPr>
            <p:cNvSpPr/>
            <p:nvPr/>
          </p:nvSpPr>
          <p:spPr>
            <a:xfrm>
              <a:off x="975555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AB0F3E-ABDC-964D-BC6E-7DB479F2F9C9}"/>
                </a:ext>
              </a:extLst>
            </p:cNvPr>
            <p:cNvSpPr/>
            <p:nvPr/>
          </p:nvSpPr>
          <p:spPr>
            <a:xfrm>
              <a:off x="1029963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E2E621E-5C4D-EE4B-A7A3-9DA2FA6E7DC2}"/>
                </a:ext>
              </a:extLst>
            </p:cNvPr>
            <p:cNvSpPr/>
            <p:nvPr/>
          </p:nvSpPr>
          <p:spPr>
            <a:xfrm>
              <a:off x="1084371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0B47A14-B9BB-3F40-BB41-978576DA592E}"/>
                </a:ext>
              </a:extLst>
            </p:cNvPr>
            <p:cNvSpPr/>
            <p:nvPr/>
          </p:nvSpPr>
          <p:spPr>
            <a:xfrm>
              <a:off x="1138780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E539962-19F9-C249-BBF4-4C106413A739}"/>
              </a:ext>
            </a:extLst>
          </p:cNvPr>
          <p:cNvGrpSpPr/>
          <p:nvPr/>
        </p:nvGrpSpPr>
        <p:grpSpPr>
          <a:xfrm>
            <a:off x="589562" y="-150517"/>
            <a:ext cx="11010578" cy="780179"/>
            <a:chOff x="589562" y="-150517"/>
            <a:chExt cx="11010578" cy="78017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DF13BF4C-DE87-EB48-9C82-DE6A273313BC}"/>
                </a:ext>
              </a:extLst>
            </p:cNvPr>
            <p:cNvSpPr/>
            <p:nvPr/>
          </p:nvSpPr>
          <p:spPr>
            <a:xfrm>
              <a:off x="58956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91C50290-104C-1C42-932A-3670C8D01477}"/>
                </a:ext>
              </a:extLst>
            </p:cNvPr>
            <p:cNvSpPr/>
            <p:nvPr/>
          </p:nvSpPr>
          <p:spPr>
            <a:xfrm>
              <a:off x="1134293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19D2EBC4-6EB5-2346-B1FD-806BF16B018C}"/>
                </a:ext>
              </a:extLst>
            </p:cNvPr>
            <p:cNvSpPr/>
            <p:nvPr/>
          </p:nvSpPr>
          <p:spPr>
            <a:xfrm>
              <a:off x="1679024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A42E1118-5972-434A-99C8-897D9209A952}"/>
                </a:ext>
              </a:extLst>
            </p:cNvPr>
            <p:cNvSpPr/>
            <p:nvPr/>
          </p:nvSpPr>
          <p:spPr>
            <a:xfrm>
              <a:off x="2223755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857CBB47-8C88-4B40-9E66-755BB4C8D2C2}"/>
                </a:ext>
              </a:extLst>
            </p:cNvPr>
            <p:cNvSpPr/>
            <p:nvPr/>
          </p:nvSpPr>
          <p:spPr>
            <a:xfrm>
              <a:off x="2768486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C90CA4E8-C305-F84A-92DB-F11431E869DC}"/>
                </a:ext>
              </a:extLst>
            </p:cNvPr>
            <p:cNvSpPr/>
            <p:nvPr/>
          </p:nvSpPr>
          <p:spPr>
            <a:xfrm>
              <a:off x="3313217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29933E65-ABEB-A94B-892B-0B24373D3F90}"/>
                </a:ext>
              </a:extLst>
            </p:cNvPr>
            <p:cNvSpPr/>
            <p:nvPr/>
          </p:nvSpPr>
          <p:spPr>
            <a:xfrm>
              <a:off x="3857948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797802CA-8372-5C4A-ACF6-8BA51D60B3C0}"/>
                </a:ext>
              </a:extLst>
            </p:cNvPr>
            <p:cNvSpPr/>
            <p:nvPr/>
          </p:nvSpPr>
          <p:spPr>
            <a:xfrm>
              <a:off x="4402679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3E3BC4E1-0F76-9D42-BB2E-C053682F7F2B}"/>
                </a:ext>
              </a:extLst>
            </p:cNvPr>
            <p:cNvSpPr/>
            <p:nvPr/>
          </p:nvSpPr>
          <p:spPr>
            <a:xfrm>
              <a:off x="4947410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527E2CAE-EBEC-5649-84DC-B08154CCA372}"/>
                </a:ext>
              </a:extLst>
            </p:cNvPr>
            <p:cNvSpPr/>
            <p:nvPr/>
          </p:nvSpPr>
          <p:spPr>
            <a:xfrm>
              <a:off x="5492141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7D2F6DE7-DEAF-F243-B603-6AAA429EA36C}"/>
                </a:ext>
              </a:extLst>
            </p:cNvPr>
            <p:cNvSpPr/>
            <p:nvPr/>
          </p:nvSpPr>
          <p:spPr>
            <a:xfrm>
              <a:off x="603687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1298FF54-DAA1-424B-A190-D8DE494EF711}"/>
                </a:ext>
              </a:extLst>
            </p:cNvPr>
            <p:cNvSpPr/>
            <p:nvPr/>
          </p:nvSpPr>
          <p:spPr>
            <a:xfrm>
              <a:off x="6581603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69B8B583-BF9B-3B46-9991-909A62A3D8F0}"/>
                </a:ext>
              </a:extLst>
            </p:cNvPr>
            <p:cNvSpPr/>
            <p:nvPr/>
          </p:nvSpPr>
          <p:spPr>
            <a:xfrm>
              <a:off x="7126334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3E92A56E-45E7-4047-9669-BD4401D46779}"/>
                </a:ext>
              </a:extLst>
            </p:cNvPr>
            <p:cNvSpPr/>
            <p:nvPr/>
          </p:nvSpPr>
          <p:spPr>
            <a:xfrm>
              <a:off x="7671065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46A39D7-A547-B54E-90F6-ACED02DC99C2}"/>
                </a:ext>
              </a:extLst>
            </p:cNvPr>
            <p:cNvSpPr/>
            <p:nvPr/>
          </p:nvSpPr>
          <p:spPr>
            <a:xfrm>
              <a:off x="8215796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2DA45F39-7670-114F-BA30-4A676A1EF4FD}"/>
                </a:ext>
              </a:extLst>
            </p:cNvPr>
            <p:cNvSpPr/>
            <p:nvPr/>
          </p:nvSpPr>
          <p:spPr>
            <a:xfrm>
              <a:off x="8760527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EB542D88-945E-6349-A824-206D06FC23F7}"/>
                </a:ext>
              </a:extLst>
            </p:cNvPr>
            <p:cNvSpPr/>
            <p:nvPr/>
          </p:nvSpPr>
          <p:spPr>
            <a:xfrm>
              <a:off x="9305258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AB9DE87C-C134-344E-A1A6-6E6F7A1059FE}"/>
                </a:ext>
              </a:extLst>
            </p:cNvPr>
            <p:cNvSpPr/>
            <p:nvPr/>
          </p:nvSpPr>
          <p:spPr>
            <a:xfrm>
              <a:off x="9849989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C2A2CB4A-B95C-CB4A-96D8-DCCC7FF65CAE}"/>
                </a:ext>
              </a:extLst>
            </p:cNvPr>
            <p:cNvSpPr/>
            <p:nvPr/>
          </p:nvSpPr>
          <p:spPr>
            <a:xfrm>
              <a:off x="10394720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65FE9E54-EA6E-7F4C-9A3B-6991208AD0AB}"/>
                </a:ext>
              </a:extLst>
            </p:cNvPr>
            <p:cNvSpPr/>
            <p:nvPr/>
          </p:nvSpPr>
          <p:spPr>
            <a:xfrm>
              <a:off x="10939451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2E199BCE-47D1-1849-9845-4CC4B23DC032}"/>
                </a:ext>
              </a:extLst>
            </p:cNvPr>
            <p:cNvSpPr/>
            <p:nvPr/>
          </p:nvSpPr>
          <p:spPr>
            <a:xfrm>
              <a:off x="1148418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6B9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</p:grpSp>
    </p:spTree>
    <p:extLst>
      <p:ext uri="{BB962C8B-B14F-4D97-AF65-F5344CB8AC3E}">
        <p14:creationId xmlns:p14="http://schemas.microsoft.com/office/powerpoint/2010/main" val="3924487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B36300-FE45-614E-A66B-C1CA37DA3A09}"/>
              </a:ext>
            </a:extLst>
          </p:cNvPr>
          <p:cNvGrpSpPr/>
          <p:nvPr/>
        </p:nvGrpSpPr>
        <p:grpSpPr>
          <a:xfrm>
            <a:off x="506122" y="441572"/>
            <a:ext cx="11171021" cy="289337"/>
            <a:chOff x="506122" y="441572"/>
            <a:chExt cx="11171021" cy="2893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ADDAF81-37D0-2C41-92A0-9C7169F8C6B2}"/>
                </a:ext>
              </a:extLst>
            </p:cNvPr>
            <p:cNvSpPr/>
            <p:nvPr/>
          </p:nvSpPr>
          <p:spPr>
            <a:xfrm>
              <a:off x="50612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1B7C2C-8ECC-554F-9516-4CF4B06CD077}"/>
                </a:ext>
              </a:extLst>
            </p:cNvPr>
            <p:cNvSpPr/>
            <p:nvPr/>
          </p:nvSpPr>
          <p:spPr>
            <a:xfrm>
              <a:off x="105020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5613A9-F71E-0A45-BF10-2FB0FA559901}"/>
                </a:ext>
              </a:extLst>
            </p:cNvPr>
            <p:cNvSpPr/>
            <p:nvPr/>
          </p:nvSpPr>
          <p:spPr>
            <a:xfrm>
              <a:off x="159429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FD668F-688A-854D-8749-9E839E37E075}"/>
                </a:ext>
              </a:extLst>
            </p:cNvPr>
            <p:cNvSpPr/>
            <p:nvPr/>
          </p:nvSpPr>
          <p:spPr>
            <a:xfrm>
              <a:off x="213837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687194-7C7F-4441-975A-73BDC0328087}"/>
                </a:ext>
              </a:extLst>
            </p:cNvPr>
            <p:cNvSpPr/>
            <p:nvPr/>
          </p:nvSpPr>
          <p:spPr>
            <a:xfrm>
              <a:off x="268245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48BB8-3858-D142-B440-5A0B4165021E}"/>
                </a:ext>
              </a:extLst>
            </p:cNvPr>
            <p:cNvSpPr/>
            <p:nvPr/>
          </p:nvSpPr>
          <p:spPr>
            <a:xfrm>
              <a:off x="322654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DB308-D918-F84B-879F-9702CD7405D9}"/>
                </a:ext>
              </a:extLst>
            </p:cNvPr>
            <p:cNvSpPr/>
            <p:nvPr/>
          </p:nvSpPr>
          <p:spPr>
            <a:xfrm>
              <a:off x="377062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1CEC5B6-75D5-F64F-A6BF-B0DE96AC8F01}"/>
                </a:ext>
              </a:extLst>
            </p:cNvPr>
            <p:cNvSpPr/>
            <p:nvPr/>
          </p:nvSpPr>
          <p:spPr>
            <a:xfrm>
              <a:off x="431471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A7E514-29BB-1641-8432-B8E5774F484C}"/>
                </a:ext>
              </a:extLst>
            </p:cNvPr>
            <p:cNvSpPr/>
            <p:nvPr/>
          </p:nvSpPr>
          <p:spPr>
            <a:xfrm>
              <a:off x="485879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5FDB0-29BD-E149-B5B0-D61C1A53E7BE}"/>
                </a:ext>
              </a:extLst>
            </p:cNvPr>
            <p:cNvSpPr/>
            <p:nvPr/>
          </p:nvSpPr>
          <p:spPr>
            <a:xfrm>
              <a:off x="540287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E100345-EC1D-0F44-9438-616786804AF8}"/>
                </a:ext>
              </a:extLst>
            </p:cNvPr>
            <p:cNvSpPr/>
            <p:nvPr/>
          </p:nvSpPr>
          <p:spPr>
            <a:xfrm>
              <a:off x="594696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3AC90F-B1F0-0547-BD13-E8527362206A}"/>
                </a:ext>
              </a:extLst>
            </p:cNvPr>
            <p:cNvSpPr/>
            <p:nvPr/>
          </p:nvSpPr>
          <p:spPr>
            <a:xfrm>
              <a:off x="649104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B28D0-1856-214F-B51C-AC08111F2E6E}"/>
                </a:ext>
              </a:extLst>
            </p:cNvPr>
            <p:cNvSpPr/>
            <p:nvPr/>
          </p:nvSpPr>
          <p:spPr>
            <a:xfrm>
              <a:off x="703513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7B48A8-391F-D84E-B27D-1013A2F530A7}"/>
                </a:ext>
              </a:extLst>
            </p:cNvPr>
            <p:cNvSpPr/>
            <p:nvPr/>
          </p:nvSpPr>
          <p:spPr>
            <a:xfrm>
              <a:off x="757921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902B630-3B72-9A4F-A381-855751442417}"/>
                </a:ext>
              </a:extLst>
            </p:cNvPr>
            <p:cNvSpPr/>
            <p:nvPr/>
          </p:nvSpPr>
          <p:spPr>
            <a:xfrm>
              <a:off x="812329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B5A235-B82E-C14C-9D47-BDB6D9F8B61E}"/>
                </a:ext>
              </a:extLst>
            </p:cNvPr>
            <p:cNvSpPr/>
            <p:nvPr/>
          </p:nvSpPr>
          <p:spPr>
            <a:xfrm>
              <a:off x="8667382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52F488-B75F-6443-8623-1294451CAAB6}"/>
                </a:ext>
              </a:extLst>
            </p:cNvPr>
            <p:cNvSpPr/>
            <p:nvPr/>
          </p:nvSpPr>
          <p:spPr>
            <a:xfrm>
              <a:off x="921146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1E588C-01BE-214E-9697-0BFBE44DED48}"/>
                </a:ext>
              </a:extLst>
            </p:cNvPr>
            <p:cNvSpPr/>
            <p:nvPr/>
          </p:nvSpPr>
          <p:spPr>
            <a:xfrm>
              <a:off x="9755550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AB0F3E-ABDC-964D-BC6E-7DB479F2F9C9}"/>
                </a:ext>
              </a:extLst>
            </p:cNvPr>
            <p:cNvSpPr/>
            <p:nvPr/>
          </p:nvSpPr>
          <p:spPr>
            <a:xfrm>
              <a:off x="10299634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E2E621E-5C4D-EE4B-A7A3-9DA2FA6E7DC2}"/>
                </a:ext>
              </a:extLst>
            </p:cNvPr>
            <p:cNvSpPr/>
            <p:nvPr/>
          </p:nvSpPr>
          <p:spPr>
            <a:xfrm>
              <a:off x="10843718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0B47A14-B9BB-3F40-BB41-978576DA592E}"/>
                </a:ext>
              </a:extLst>
            </p:cNvPr>
            <p:cNvSpPr/>
            <p:nvPr/>
          </p:nvSpPr>
          <p:spPr>
            <a:xfrm>
              <a:off x="11387806" y="441572"/>
              <a:ext cx="289337" cy="289337"/>
            </a:xfrm>
            <a:prstGeom prst="ellipse">
              <a:avLst/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</p:grpSp>
    </p:spTree>
    <p:extLst>
      <p:ext uri="{BB962C8B-B14F-4D97-AF65-F5344CB8AC3E}">
        <p14:creationId xmlns:p14="http://schemas.microsoft.com/office/powerpoint/2010/main" val="92856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9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B36300-FE45-614E-A66B-C1CA37DA3A09}"/>
              </a:ext>
            </a:extLst>
          </p:cNvPr>
          <p:cNvGrpSpPr/>
          <p:nvPr/>
        </p:nvGrpSpPr>
        <p:grpSpPr>
          <a:xfrm>
            <a:off x="506122" y="441572"/>
            <a:ext cx="11171021" cy="289337"/>
            <a:chOff x="506122" y="441572"/>
            <a:chExt cx="11171021" cy="2893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ADDAF81-37D0-2C41-92A0-9C7169F8C6B2}"/>
                </a:ext>
              </a:extLst>
            </p:cNvPr>
            <p:cNvSpPr/>
            <p:nvPr/>
          </p:nvSpPr>
          <p:spPr>
            <a:xfrm>
              <a:off x="50612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1B7C2C-8ECC-554F-9516-4CF4B06CD077}"/>
                </a:ext>
              </a:extLst>
            </p:cNvPr>
            <p:cNvSpPr/>
            <p:nvPr/>
          </p:nvSpPr>
          <p:spPr>
            <a:xfrm>
              <a:off x="10502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5613A9-F71E-0A45-BF10-2FB0FA559901}"/>
                </a:ext>
              </a:extLst>
            </p:cNvPr>
            <p:cNvSpPr/>
            <p:nvPr/>
          </p:nvSpPr>
          <p:spPr>
            <a:xfrm>
              <a:off x="159429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FD668F-688A-854D-8749-9E839E37E075}"/>
                </a:ext>
              </a:extLst>
            </p:cNvPr>
            <p:cNvSpPr/>
            <p:nvPr/>
          </p:nvSpPr>
          <p:spPr>
            <a:xfrm>
              <a:off x="213837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687194-7C7F-4441-975A-73BDC0328087}"/>
                </a:ext>
              </a:extLst>
            </p:cNvPr>
            <p:cNvSpPr/>
            <p:nvPr/>
          </p:nvSpPr>
          <p:spPr>
            <a:xfrm>
              <a:off x="268245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48BB8-3858-D142-B440-5A0B4165021E}"/>
                </a:ext>
              </a:extLst>
            </p:cNvPr>
            <p:cNvSpPr/>
            <p:nvPr/>
          </p:nvSpPr>
          <p:spPr>
            <a:xfrm>
              <a:off x="322654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DB308-D918-F84B-879F-9702CD7405D9}"/>
                </a:ext>
              </a:extLst>
            </p:cNvPr>
            <p:cNvSpPr/>
            <p:nvPr/>
          </p:nvSpPr>
          <p:spPr>
            <a:xfrm>
              <a:off x="377062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1CEC5B6-75D5-F64F-A6BF-B0DE96AC8F01}"/>
                </a:ext>
              </a:extLst>
            </p:cNvPr>
            <p:cNvSpPr/>
            <p:nvPr/>
          </p:nvSpPr>
          <p:spPr>
            <a:xfrm>
              <a:off x="431471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A7E514-29BB-1641-8432-B8E5774F484C}"/>
                </a:ext>
              </a:extLst>
            </p:cNvPr>
            <p:cNvSpPr/>
            <p:nvPr/>
          </p:nvSpPr>
          <p:spPr>
            <a:xfrm>
              <a:off x="485879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5FDB0-29BD-E149-B5B0-D61C1A53E7BE}"/>
                </a:ext>
              </a:extLst>
            </p:cNvPr>
            <p:cNvSpPr/>
            <p:nvPr/>
          </p:nvSpPr>
          <p:spPr>
            <a:xfrm>
              <a:off x="540287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E100345-EC1D-0F44-9438-616786804AF8}"/>
                </a:ext>
              </a:extLst>
            </p:cNvPr>
            <p:cNvSpPr/>
            <p:nvPr/>
          </p:nvSpPr>
          <p:spPr>
            <a:xfrm>
              <a:off x="594696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3AC90F-B1F0-0547-BD13-E8527362206A}"/>
                </a:ext>
              </a:extLst>
            </p:cNvPr>
            <p:cNvSpPr/>
            <p:nvPr/>
          </p:nvSpPr>
          <p:spPr>
            <a:xfrm>
              <a:off x="649104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B28D0-1856-214F-B51C-AC08111F2E6E}"/>
                </a:ext>
              </a:extLst>
            </p:cNvPr>
            <p:cNvSpPr/>
            <p:nvPr/>
          </p:nvSpPr>
          <p:spPr>
            <a:xfrm>
              <a:off x="703513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7B48A8-391F-D84E-B27D-1013A2F530A7}"/>
                </a:ext>
              </a:extLst>
            </p:cNvPr>
            <p:cNvSpPr/>
            <p:nvPr/>
          </p:nvSpPr>
          <p:spPr>
            <a:xfrm>
              <a:off x="757921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902B630-3B72-9A4F-A381-855751442417}"/>
                </a:ext>
              </a:extLst>
            </p:cNvPr>
            <p:cNvSpPr/>
            <p:nvPr/>
          </p:nvSpPr>
          <p:spPr>
            <a:xfrm>
              <a:off x="812329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B5A235-B82E-C14C-9D47-BDB6D9F8B61E}"/>
                </a:ext>
              </a:extLst>
            </p:cNvPr>
            <p:cNvSpPr/>
            <p:nvPr/>
          </p:nvSpPr>
          <p:spPr>
            <a:xfrm>
              <a:off x="866738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52F488-B75F-6443-8623-1294451CAAB6}"/>
                </a:ext>
              </a:extLst>
            </p:cNvPr>
            <p:cNvSpPr/>
            <p:nvPr/>
          </p:nvSpPr>
          <p:spPr>
            <a:xfrm>
              <a:off x="921146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1E588C-01BE-214E-9697-0BFBE44DED48}"/>
                </a:ext>
              </a:extLst>
            </p:cNvPr>
            <p:cNvSpPr/>
            <p:nvPr/>
          </p:nvSpPr>
          <p:spPr>
            <a:xfrm>
              <a:off x="975555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AB0F3E-ABDC-964D-BC6E-7DB479F2F9C9}"/>
                </a:ext>
              </a:extLst>
            </p:cNvPr>
            <p:cNvSpPr/>
            <p:nvPr/>
          </p:nvSpPr>
          <p:spPr>
            <a:xfrm>
              <a:off x="1029963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E2E621E-5C4D-EE4B-A7A3-9DA2FA6E7DC2}"/>
                </a:ext>
              </a:extLst>
            </p:cNvPr>
            <p:cNvSpPr/>
            <p:nvPr/>
          </p:nvSpPr>
          <p:spPr>
            <a:xfrm>
              <a:off x="1084371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0B47A14-B9BB-3F40-BB41-978576DA592E}"/>
                </a:ext>
              </a:extLst>
            </p:cNvPr>
            <p:cNvSpPr/>
            <p:nvPr/>
          </p:nvSpPr>
          <p:spPr>
            <a:xfrm>
              <a:off x="113878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0221AF6-94F6-8A4E-A6D2-D057D224581D}"/>
              </a:ext>
            </a:extLst>
          </p:cNvPr>
          <p:cNvGrpSpPr/>
          <p:nvPr/>
        </p:nvGrpSpPr>
        <p:grpSpPr>
          <a:xfrm>
            <a:off x="589562" y="-150517"/>
            <a:ext cx="11010578" cy="780179"/>
            <a:chOff x="589562" y="-150517"/>
            <a:chExt cx="11010578" cy="780179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872C5F4-358F-BA44-99EF-8107104A65ED}"/>
                </a:ext>
              </a:extLst>
            </p:cNvPr>
            <p:cNvSpPr/>
            <p:nvPr/>
          </p:nvSpPr>
          <p:spPr>
            <a:xfrm>
              <a:off x="58956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F18F7756-2B46-D849-9DAD-11F29BE8072A}"/>
                </a:ext>
              </a:extLst>
            </p:cNvPr>
            <p:cNvSpPr/>
            <p:nvPr/>
          </p:nvSpPr>
          <p:spPr>
            <a:xfrm>
              <a:off x="1134293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2428EE2C-2480-4B42-86AD-ED27F7973CEA}"/>
                </a:ext>
              </a:extLst>
            </p:cNvPr>
            <p:cNvSpPr/>
            <p:nvPr/>
          </p:nvSpPr>
          <p:spPr>
            <a:xfrm>
              <a:off x="1679024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3B436A49-8C19-D44E-B149-6D7E3E38A96C}"/>
                </a:ext>
              </a:extLst>
            </p:cNvPr>
            <p:cNvSpPr/>
            <p:nvPr/>
          </p:nvSpPr>
          <p:spPr>
            <a:xfrm>
              <a:off x="2223755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D21721EE-1592-DA43-8B0A-9E8776D30549}"/>
                </a:ext>
              </a:extLst>
            </p:cNvPr>
            <p:cNvSpPr/>
            <p:nvPr/>
          </p:nvSpPr>
          <p:spPr>
            <a:xfrm>
              <a:off x="2768486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E18956F1-7909-604C-B51C-7E9E320AC137}"/>
                </a:ext>
              </a:extLst>
            </p:cNvPr>
            <p:cNvSpPr/>
            <p:nvPr/>
          </p:nvSpPr>
          <p:spPr>
            <a:xfrm>
              <a:off x="3313217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F20F7CD3-6EC4-9649-9465-08B39144E59B}"/>
                </a:ext>
              </a:extLst>
            </p:cNvPr>
            <p:cNvSpPr/>
            <p:nvPr/>
          </p:nvSpPr>
          <p:spPr>
            <a:xfrm>
              <a:off x="3857948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7ACFCE02-FD44-1645-B497-5CD669A8CEAB}"/>
                </a:ext>
              </a:extLst>
            </p:cNvPr>
            <p:cNvSpPr/>
            <p:nvPr/>
          </p:nvSpPr>
          <p:spPr>
            <a:xfrm>
              <a:off x="4402679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3A3E7D86-A7AE-484A-818F-FAFDA913578C}"/>
                </a:ext>
              </a:extLst>
            </p:cNvPr>
            <p:cNvSpPr/>
            <p:nvPr/>
          </p:nvSpPr>
          <p:spPr>
            <a:xfrm>
              <a:off x="4947410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625B4295-E407-5B49-8A43-106980E966A6}"/>
                </a:ext>
              </a:extLst>
            </p:cNvPr>
            <p:cNvSpPr/>
            <p:nvPr/>
          </p:nvSpPr>
          <p:spPr>
            <a:xfrm>
              <a:off x="5492141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E2418915-5B77-1649-9FD8-D14289D76695}"/>
                </a:ext>
              </a:extLst>
            </p:cNvPr>
            <p:cNvSpPr/>
            <p:nvPr/>
          </p:nvSpPr>
          <p:spPr>
            <a:xfrm>
              <a:off x="603687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5B9D6A6A-4F71-7F44-AE81-68277D6BC685}"/>
                </a:ext>
              </a:extLst>
            </p:cNvPr>
            <p:cNvSpPr/>
            <p:nvPr/>
          </p:nvSpPr>
          <p:spPr>
            <a:xfrm>
              <a:off x="6581603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263FDE36-9EC4-364B-9831-7D1172D4BFAC}"/>
                </a:ext>
              </a:extLst>
            </p:cNvPr>
            <p:cNvSpPr/>
            <p:nvPr/>
          </p:nvSpPr>
          <p:spPr>
            <a:xfrm>
              <a:off x="7126334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0114422F-E093-D043-9207-A0CDBABB5F01}"/>
                </a:ext>
              </a:extLst>
            </p:cNvPr>
            <p:cNvSpPr/>
            <p:nvPr/>
          </p:nvSpPr>
          <p:spPr>
            <a:xfrm>
              <a:off x="7671065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3CF17255-AC86-8B44-9755-40C51778571F}"/>
                </a:ext>
              </a:extLst>
            </p:cNvPr>
            <p:cNvSpPr/>
            <p:nvPr/>
          </p:nvSpPr>
          <p:spPr>
            <a:xfrm>
              <a:off x="8215796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41449C85-826E-584D-A441-38727ED52331}"/>
                </a:ext>
              </a:extLst>
            </p:cNvPr>
            <p:cNvSpPr/>
            <p:nvPr/>
          </p:nvSpPr>
          <p:spPr>
            <a:xfrm>
              <a:off x="8760527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F9DB2EB6-EC33-1844-9F60-E4C431E31D1E}"/>
                </a:ext>
              </a:extLst>
            </p:cNvPr>
            <p:cNvSpPr/>
            <p:nvPr/>
          </p:nvSpPr>
          <p:spPr>
            <a:xfrm>
              <a:off x="9305258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552E05D7-617A-B944-82EC-8904A17E0D80}"/>
                </a:ext>
              </a:extLst>
            </p:cNvPr>
            <p:cNvSpPr/>
            <p:nvPr/>
          </p:nvSpPr>
          <p:spPr>
            <a:xfrm>
              <a:off x="9849989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57D47534-49E9-C248-95F8-AFF82D292DD5}"/>
                </a:ext>
              </a:extLst>
            </p:cNvPr>
            <p:cNvSpPr/>
            <p:nvPr/>
          </p:nvSpPr>
          <p:spPr>
            <a:xfrm>
              <a:off x="10394720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8379DF53-7FD8-1844-AF15-F0034B484A58}"/>
                </a:ext>
              </a:extLst>
            </p:cNvPr>
            <p:cNvSpPr/>
            <p:nvPr/>
          </p:nvSpPr>
          <p:spPr>
            <a:xfrm>
              <a:off x="10939451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4C44FC85-26E8-6442-88B4-BBC5F10F1B9D}"/>
                </a:ext>
              </a:extLst>
            </p:cNvPr>
            <p:cNvSpPr/>
            <p:nvPr/>
          </p:nvSpPr>
          <p:spPr>
            <a:xfrm>
              <a:off x="1148418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1E542C0-1E79-9045-A292-CD477762635F}"/>
              </a:ext>
            </a:extLst>
          </p:cNvPr>
          <p:cNvSpPr txBox="1"/>
          <p:nvPr/>
        </p:nvSpPr>
        <p:spPr>
          <a:xfrm>
            <a:off x="4797846" y="2966955"/>
            <a:ext cx="2587568" cy="92333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en-US" altLang="ko-KR" sz="5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1. </a:t>
            </a:r>
            <a:r>
              <a:rPr kumimoji="1" lang="ko-KR" altLang="en-US" sz="5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개요</a:t>
            </a:r>
            <a:endParaRPr kumimoji="1" lang="ko-Kore-KR" altLang="ko-Kore-KR" sz="5400" b="1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1EAC534-F888-284B-A4D7-5CE2D64BD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87B6807-7EB8-4648-98E2-52D28D54F1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6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5" y="294215"/>
            <a:ext cx="11600950" cy="6260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6E7A7A-133A-BF43-838D-AED98E252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79" y="578496"/>
            <a:ext cx="553830" cy="553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AAD84-C8D7-314D-8958-234FADB738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" r="17203" b="-79509"/>
          <a:stretch/>
        </p:blipFill>
        <p:spPr>
          <a:xfrm>
            <a:off x="995294" y="1211087"/>
            <a:ext cx="7485318" cy="168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6E34E-9C69-EA4E-8263-5A4F76453659}"/>
              </a:ext>
            </a:extLst>
          </p:cNvPr>
          <p:cNvSpPr txBox="1"/>
          <p:nvPr/>
        </p:nvSpPr>
        <p:spPr>
          <a:xfrm>
            <a:off x="8313760" y="3428620"/>
            <a:ext cx="1569660" cy="646331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kumimoji="1" lang="ko-KR" altLang="ko-KR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다꾸</a:t>
            </a:r>
            <a:r>
              <a:rPr kumimoji="1" lang="ko-KR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스타일로</a:t>
            </a:r>
            <a:endParaRPr kumimoji="1" lang="en-US" altLang="ko-KR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  <a:p>
            <a:pPr algn="ctr"/>
            <a:r>
              <a:rPr kumimoji="1" lang="ko-KR" altLang="ko-KR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사진을 넣으세요</a:t>
            </a:r>
            <a:endParaRPr kumimoji="1" lang="ko-Kore-KR" altLang="ko-Kore-KR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700130-8C3E-D749-AF38-53440569D8BD}"/>
              </a:ext>
            </a:extLst>
          </p:cNvPr>
          <p:cNvSpPr txBox="1"/>
          <p:nvPr/>
        </p:nvSpPr>
        <p:spPr>
          <a:xfrm>
            <a:off x="1443857" y="584191"/>
            <a:ext cx="5883342" cy="58477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en-US" sz="3200" b="1" spc="300" dirty="0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스터디 </a:t>
            </a:r>
            <a:r>
              <a:rPr kumimoji="1" lang="ko-KR" altLang="en-US" sz="3200" b="1" spc="300" dirty="0" err="1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플래너</a:t>
            </a:r>
            <a:r>
              <a:rPr kumimoji="1" lang="ko-KR" altLang="ko-KR" sz="3200" b="1" spc="300" dirty="0" err="1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란</a:t>
            </a:r>
            <a:r>
              <a:rPr kumimoji="1" lang="ko-KR" altLang="ko-KR" sz="3200" b="1" spc="300" dirty="0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무엇인가</a:t>
            </a:r>
            <a:r>
              <a:rPr kumimoji="1" lang="en-US" altLang="ko-KR" sz="3200" b="1" spc="300" dirty="0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?!</a:t>
            </a:r>
            <a:endParaRPr kumimoji="1" lang="ko-Kore-KR" altLang="ko-Kore-KR" sz="3200" b="1" spc="300" dirty="0">
              <a:solidFill>
                <a:srgbClr val="EF8985"/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1" name="그림 20" descr="동물, 산호이(가) 표시된 사진  자동 생성된 설명">
            <a:extLst>
              <a:ext uri="{FF2B5EF4-FFF2-40B4-BE49-F238E27FC236}">
                <a16:creationId xmlns:a16="http://schemas.microsoft.com/office/drawing/2014/main" id="{65DD3CEE-CCAE-7D41-AD7A-87EC66A9E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569" y="3412201"/>
            <a:ext cx="633506" cy="614873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6ADA6E-69FD-2140-83E7-A3B5AE253A9B}"/>
              </a:ext>
            </a:extLst>
          </p:cNvPr>
          <p:cNvSpPr txBox="1"/>
          <p:nvPr/>
        </p:nvSpPr>
        <p:spPr>
          <a:xfrm>
            <a:off x="2252280" y="2610873"/>
            <a:ext cx="4525598" cy="33855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오늘하루 공부할 내용을 계획하는 문서</a:t>
            </a:r>
            <a:endParaRPr kumimoji="1" lang="ko-Kore-KR" altLang="ko-Kore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38241D9-910E-D045-A4FC-BF6D1C8E1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255" y="2492093"/>
            <a:ext cx="710772" cy="614873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686801-4989-1144-80EF-9977400A98BC}"/>
              </a:ext>
            </a:extLst>
          </p:cNvPr>
          <p:cNvSpPr txBox="1"/>
          <p:nvPr/>
        </p:nvSpPr>
        <p:spPr>
          <a:xfrm>
            <a:off x="2202654" y="3541983"/>
            <a:ext cx="3684022" cy="33855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공부를 위해 만들어진 다이어리</a:t>
            </a:r>
            <a:endParaRPr kumimoji="1" lang="ko-Kore-KR" altLang="ko-Kore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D7B491-246E-1D45-AD6D-AD4F3C6628BC}"/>
              </a:ext>
            </a:extLst>
          </p:cNvPr>
          <p:cNvSpPr txBox="1"/>
          <p:nvPr/>
        </p:nvSpPr>
        <p:spPr>
          <a:xfrm>
            <a:off x="2195195" y="4600192"/>
            <a:ext cx="4171335" cy="338554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학습계획을 세우고 실천여부를 확인</a:t>
            </a:r>
            <a:endParaRPr kumimoji="1" lang="ko-Kore-KR" altLang="ko-Kore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026F7D-6A19-2B42-B9DA-D5E787F0F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255" y="4462033"/>
            <a:ext cx="710772" cy="614873"/>
          </a:xfrm>
          <a:prstGeom prst="rect">
            <a:avLst/>
          </a:prstGeom>
          <a:noFill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422DDC-E460-AB47-B717-6D5B1D2625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C22F2-8615-6B40-9590-12D10994AB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  <p:pic>
        <p:nvPicPr>
          <p:cNvPr id="1026" name="Picture 2" descr="플래너] 공스타그램 데일리 스터디플래너 9종 : 트리비 스튜디오">
            <a:extLst>
              <a:ext uri="{FF2B5EF4-FFF2-40B4-BE49-F238E27FC236}">
                <a16:creationId xmlns:a16="http://schemas.microsoft.com/office/drawing/2014/main" id="{5B64C7FC-384E-3D95-B3A8-02EFE2908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7186AD"/>
              </a:clrFrom>
              <a:clrTo>
                <a:srgbClr val="7186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6" t="14475" r="17558" b="20689"/>
          <a:stretch/>
        </p:blipFill>
        <p:spPr bwMode="auto">
          <a:xfrm>
            <a:off x="7258565" y="1919175"/>
            <a:ext cx="3855068" cy="389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건물이(가) 표시된 사진  자동 생성된 설명">
            <a:extLst>
              <a:ext uri="{FF2B5EF4-FFF2-40B4-BE49-F238E27FC236}">
                <a16:creationId xmlns:a16="http://schemas.microsoft.com/office/drawing/2014/main" id="{0B9BD173-453B-7C41-9189-504F7C25D7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531063">
            <a:off x="10508983" y="1969538"/>
            <a:ext cx="898349" cy="262439"/>
          </a:xfrm>
          <a:prstGeom prst="rect">
            <a:avLst/>
          </a:prstGeom>
        </p:spPr>
      </p:pic>
      <p:pic>
        <p:nvPicPr>
          <p:cNvPr id="3" name="그림 2" descr="건물이(가) 표시된 사진  자동 생성된 설명">
            <a:extLst>
              <a:ext uri="{FF2B5EF4-FFF2-40B4-BE49-F238E27FC236}">
                <a16:creationId xmlns:a16="http://schemas.microsoft.com/office/drawing/2014/main" id="{476D39D6-AE4B-8643-8A14-2258E1F975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212847">
            <a:off x="6878025" y="1921004"/>
            <a:ext cx="898349" cy="2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3" y="281786"/>
            <a:ext cx="11600950" cy="6260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6E7A7A-133A-BF43-838D-AED98E252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79" y="578496"/>
            <a:ext cx="553830" cy="553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AAD84-C8D7-314D-8958-234FADB738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" r="17203" b="-79509"/>
          <a:stretch/>
        </p:blipFill>
        <p:spPr>
          <a:xfrm>
            <a:off x="995294" y="1211087"/>
            <a:ext cx="7485318" cy="1684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700130-8C3E-D749-AF38-53440569D8BD}"/>
              </a:ext>
            </a:extLst>
          </p:cNvPr>
          <p:cNvSpPr txBox="1"/>
          <p:nvPr/>
        </p:nvSpPr>
        <p:spPr>
          <a:xfrm>
            <a:off x="1443857" y="584191"/>
            <a:ext cx="4140877" cy="58477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en-US" sz="3200" b="1" spc="300" dirty="0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프로젝트 선정 이유</a:t>
            </a:r>
            <a:endParaRPr kumimoji="1" lang="ko-Kore-KR" altLang="ko-Kore-KR" sz="3200" b="1" spc="300" dirty="0">
              <a:solidFill>
                <a:srgbClr val="EF8985"/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1" name="그림 20" descr="동물, 산호이(가) 표시된 사진  자동 생성된 설명">
            <a:extLst>
              <a:ext uri="{FF2B5EF4-FFF2-40B4-BE49-F238E27FC236}">
                <a16:creationId xmlns:a16="http://schemas.microsoft.com/office/drawing/2014/main" id="{65DD3CEE-CCAE-7D41-AD7A-87EC66A9E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425" y="3296961"/>
            <a:ext cx="718826" cy="6148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6ADA6E-69FD-2140-83E7-A3B5AE253A9B}"/>
              </a:ext>
            </a:extLst>
          </p:cNvPr>
          <p:cNvSpPr txBox="1"/>
          <p:nvPr/>
        </p:nvSpPr>
        <p:spPr>
          <a:xfrm>
            <a:off x="1829166" y="1916862"/>
            <a:ext cx="3445162" cy="107721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인스타그램 </a:t>
            </a:r>
            <a:r>
              <a:rPr kumimoji="1" lang="en-US" altLang="ko-K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2022 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트랜드 연말결산에서 트랜드 해시태그로 </a:t>
            </a:r>
            <a:r>
              <a:rPr kumimoji="1" lang="en-US" altLang="ko-K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1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위한 </a:t>
            </a:r>
            <a:r>
              <a:rPr kumimoji="1" lang="ko-KR" altLang="en-US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공스타그램</a:t>
            </a:r>
            <a:endParaRPr kumimoji="1" lang="en-US" altLang="ko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38241D9-910E-D045-A4FC-BF6D1C8E1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11" y="1847467"/>
            <a:ext cx="806498" cy="6148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686801-4989-1144-80EF-9977400A98BC}"/>
              </a:ext>
            </a:extLst>
          </p:cNvPr>
          <p:cNvSpPr txBox="1"/>
          <p:nvPr/>
        </p:nvSpPr>
        <p:spPr>
          <a:xfrm>
            <a:off x="1810510" y="3236903"/>
            <a:ext cx="3463818" cy="13234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ko-KR" altLang="en-US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공스타그램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뿐만 아니라 </a:t>
            </a:r>
            <a:r>
              <a:rPr kumimoji="1" lang="en-US" altLang="ko-K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‘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공부인증</a:t>
            </a:r>
            <a:r>
              <a:rPr kumimoji="1" lang="en-US" altLang="ko-K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’,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</a:t>
            </a:r>
            <a:r>
              <a:rPr kumimoji="1" lang="en-US" altLang="ko-K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‘</a:t>
            </a:r>
            <a:r>
              <a:rPr kumimoji="1" lang="ko-KR" altLang="en-US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스터디플래너</a:t>
            </a:r>
            <a:r>
              <a:rPr kumimoji="1" lang="en-US" altLang="ko-K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‘ 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등 </a:t>
            </a:r>
            <a:r>
              <a:rPr kumimoji="1" lang="ko-KR" altLang="en-US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공부관련하여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</a:t>
            </a:r>
            <a:r>
              <a:rPr kumimoji="1" lang="en-US" altLang="ko-K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SNS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에 올리는 것이 유행처럼 번짐</a:t>
            </a:r>
            <a:endParaRPr kumimoji="1" lang="ko-Kore-KR" altLang="ko-Kore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C422DDC-E460-AB47-B717-6D5B1D2625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C22F2-8615-6B40-9590-12D10994AB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  <p:pic>
        <p:nvPicPr>
          <p:cNvPr id="1026" name="Picture 2" descr=" *재판매 및 DB 금지">
            <a:extLst>
              <a:ext uri="{FF2B5EF4-FFF2-40B4-BE49-F238E27FC236}">
                <a16:creationId xmlns:a16="http://schemas.microsoft.com/office/drawing/2014/main" id="{C9028E32-38F2-E032-4297-2E524951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686" y="1781599"/>
            <a:ext cx="6177852" cy="41014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건물이(가) 표시된 사진  자동 생성된 설명">
            <a:extLst>
              <a:ext uri="{FF2B5EF4-FFF2-40B4-BE49-F238E27FC236}">
                <a16:creationId xmlns:a16="http://schemas.microsoft.com/office/drawing/2014/main" id="{476D39D6-AE4B-8643-8A14-2258E1F975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212847">
            <a:off x="5112958" y="1755341"/>
            <a:ext cx="898349" cy="2624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그림 7" descr="건물이(가) 표시된 사진  자동 생성된 설명">
            <a:extLst>
              <a:ext uri="{FF2B5EF4-FFF2-40B4-BE49-F238E27FC236}">
                <a16:creationId xmlns:a16="http://schemas.microsoft.com/office/drawing/2014/main" id="{0B9BD173-453B-7C41-9189-504F7C25D7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531063">
            <a:off x="11016284" y="1744751"/>
            <a:ext cx="898349" cy="2624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그림 3" descr="동물, 산호이(가) 표시된 사진  자동 생성된 설명">
            <a:extLst>
              <a:ext uri="{FF2B5EF4-FFF2-40B4-BE49-F238E27FC236}">
                <a16:creationId xmlns:a16="http://schemas.microsoft.com/office/drawing/2014/main" id="{998F129D-AEF0-76BE-6408-C62DBCBE2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81" y="4813088"/>
            <a:ext cx="718826" cy="614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7D19EF-16E9-23A2-CB98-2FF840F06CB9}"/>
              </a:ext>
            </a:extLst>
          </p:cNvPr>
          <p:cNvSpPr txBox="1"/>
          <p:nvPr/>
        </p:nvSpPr>
        <p:spPr>
          <a:xfrm>
            <a:off x="1851166" y="4753030"/>
            <a:ext cx="346381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ko-KR" altLang="en-US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공스타그램에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적합한 스터디 </a:t>
            </a:r>
            <a:r>
              <a:rPr kumimoji="1" lang="ko-KR" altLang="en-US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플래너를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만들기 위하여 선정</a:t>
            </a:r>
            <a:endParaRPr kumimoji="1" lang="ko-Kore-KR" altLang="ko-Kore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961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B36300-FE45-614E-A66B-C1CA37DA3A09}"/>
              </a:ext>
            </a:extLst>
          </p:cNvPr>
          <p:cNvGrpSpPr/>
          <p:nvPr/>
        </p:nvGrpSpPr>
        <p:grpSpPr>
          <a:xfrm>
            <a:off x="506122" y="441572"/>
            <a:ext cx="11171021" cy="289337"/>
            <a:chOff x="506122" y="441572"/>
            <a:chExt cx="11171021" cy="2893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ADDAF81-37D0-2C41-92A0-9C7169F8C6B2}"/>
                </a:ext>
              </a:extLst>
            </p:cNvPr>
            <p:cNvSpPr/>
            <p:nvPr/>
          </p:nvSpPr>
          <p:spPr>
            <a:xfrm>
              <a:off x="50612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1B7C2C-8ECC-554F-9516-4CF4B06CD077}"/>
                </a:ext>
              </a:extLst>
            </p:cNvPr>
            <p:cNvSpPr/>
            <p:nvPr/>
          </p:nvSpPr>
          <p:spPr>
            <a:xfrm>
              <a:off x="10502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5613A9-F71E-0A45-BF10-2FB0FA559901}"/>
                </a:ext>
              </a:extLst>
            </p:cNvPr>
            <p:cNvSpPr/>
            <p:nvPr/>
          </p:nvSpPr>
          <p:spPr>
            <a:xfrm>
              <a:off x="159429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FD668F-688A-854D-8749-9E839E37E075}"/>
                </a:ext>
              </a:extLst>
            </p:cNvPr>
            <p:cNvSpPr/>
            <p:nvPr/>
          </p:nvSpPr>
          <p:spPr>
            <a:xfrm>
              <a:off x="213837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687194-7C7F-4441-975A-73BDC0328087}"/>
                </a:ext>
              </a:extLst>
            </p:cNvPr>
            <p:cNvSpPr/>
            <p:nvPr/>
          </p:nvSpPr>
          <p:spPr>
            <a:xfrm>
              <a:off x="268245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48BB8-3858-D142-B440-5A0B4165021E}"/>
                </a:ext>
              </a:extLst>
            </p:cNvPr>
            <p:cNvSpPr/>
            <p:nvPr/>
          </p:nvSpPr>
          <p:spPr>
            <a:xfrm>
              <a:off x="322654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DB308-D918-F84B-879F-9702CD7405D9}"/>
                </a:ext>
              </a:extLst>
            </p:cNvPr>
            <p:cNvSpPr/>
            <p:nvPr/>
          </p:nvSpPr>
          <p:spPr>
            <a:xfrm>
              <a:off x="377062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1CEC5B6-75D5-F64F-A6BF-B0DE96AC8F01}"/>
                </a:ext>
              </a:extLst>
            </p:cNvPr>
            <p:cNvSpPr/>
            <p:nvPr/>
          </p:nvSpPr>
          <p:spPr>
            <a:xfrm>
              <a:off x="431471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A7E514-29BB-1641-8432-B8E5774F484C}"/>
                </a:ext>
              </a:extLst>
            </p:cNvPr>
            <p:cNvSpPr/>
            <p:nvPr/>
          </p:nvSpPr>
          <p:spPr>
            <a:xfrm>
              <a:off x="485879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5FDB0-29BD-E149-B5B0-D61C1A53E7BE}"/>
                </a:ext>
              </a:extLst>
            </p:cNvPr>
            <p:cNvSpPr/>
            <p:nvPr/>
          </p:nvSpPr>
          <p:spPr>
            <a:xfrm>
              <a:off x="540287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E100345-EC1D-0F44-9438-616786804AF8}"/>
                </a:ext>
              </a:extLst>
            </p:cNvPr>
            <p:cNvSpPr/>
            <p:nvPr/>
          </p:nvSpPr>
          <p:spPr>
            <a:xfrm>
              <a:off x="594696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3AC90F-B1F0-0547-BD13-E8527362206A}"/>
                </a:ext>
              </a:extLst>
            </p:cNvPr>
            <p:cNvSpPr/>
            <p:nvPr/>
          </p:nvSpPr>
          <p:spPr>
            <a:xfrm>
              <a:off x="649104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B28D0-1856-214F-B51C-AC08111F2E6E}"/>
                </a:ext>
              </a:extLst>
            </p:cNvPr>
            <p:cNvSpPr/>
            <p:nvPr/>
          </p:nvSpPr>
          <p:spPr>
            <a:xfrm>
              <a:off x="703513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7B48A8-391F-D84E-B27D-1013A2F530A7}"/>
                </a:ext>
              </a:extLst>
            </p:cNvPr>
            <p:cNvSpPr/>
            <p:nvPr/>
          </p:nvSpPr>
          <p:spPr>
            <a:xfrm>
              <a:off x="757921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902B630-3B72-9A4F-A381-855751442417}"/>
                </a:ext>
              </a:extLst>
            </p:cNvPr>
            <p:cNvSpPr/>
            <p:nvPr/>
          </p:nvSpPr>
          <p:spPr>
            <a:xfrm>
              <a:off x="812329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B5A235-B82E-C14C-9D47-BDB6D9F8B61E}"/>
                </a:ext>
              </a:extLst>
            </p:cNvPr>
            <p:cNvSpPr/>
            <p:nvPr/>
          </p:nvSpPr>
          <p:spPr>
            <a:xfrm>
              <a:off x="866738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52F488-B75F-6443-8623-1294451CAAB6}"/>
                </a:ext>
              </a:extLst>
            </p:cNvPr>
            <p:cNvSpPr/>
            <p:nvPr/>
          </p:nvSpPr>
          <p:spPr>
            <a:xfrm>
              <a:off x="921146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1E588C-01BE-214E-9697-0BFBE44DED48}"/>
                </a:ext>
              </a:extLst>
            </p:cNvPr>
            <p:cNvSpPr/>
            <p:nvPr/>
          </p:nvSpPr>
          <p:spPr>
            <a:xfrm>
              <a:off x="975555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AB0F3E-ABDC-964D-BC6E-7DB479F2F9C9}"/>
                </a:ext>
              </a:extLst>
            </p:cNvPr>
            <p:cNvSpPr/>
            <p:nvPr/>
          </p:nvSpPr>
          <p:spPr>
            <a:xfrm>
              <a:off x="1029963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E2E621E-5C4D-EE4B-A7A3-9DA2FA6E7DC2}"/>
                </a:ext>
              </a:extLst>
            </p:cNvPr>
            <p:cNvSpPr/>
            <p:nvPr/>
          </p:nvSpPr>
          <p:spPr>
            <a:xfrm>
              <a:off x="1084371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0B47A14-B9BB-3F40-BB41-978576DA592E}"/>
                </a:ext>
              </a:extLst>
            </p:cNvPr>
            <p:cNvSpPr/>
            <p:nvPr/>
          </p:nvSpPr>
          <p:spPr>
            <a:xfrm>
              <a:off x="113878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0221AF6-94F6-8A4E-A6D2-D057D224581D}"/>
              </a:ext>
            </a:extLst>
          </p:cNvPr>
          <p:cNvGrpSpPr/>
          <p:nvPr/>
        </p:nvGrpSpPr>
        <p:grpSpPr>
          <a:xfrm>
            <a:off x="589562" y="-150517"/>
            <a:ext cx="11010578" cy="780179"/>
            <a:chOff x="589562" y="-150517"/>
            <a:chExt cx="11010578" cy="780179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872C5F4-358F-BA44-99EF-8107104A65ED}"/>
                </a:ext>
              </a:extLst>
            </p:cNvPr>
            <p:cNvSpPr/>
            <p:nvPr/>
          </p:nvSpPr>
          <p:spPr>
            <a:xfrm>
              <a:off x="58956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F18F7756-2B46-D849-9DAD-11F29BE8072A}"/>
                </a:ext>
              </a:extLst>
            </p:cNvPr>
            <p:cNvSpPr/>
            <p:nvPr/>
          </p:nvSpPr>
          <p:spPr>
            <a:xfrm>
              <a:off x="1134293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2428EE2C-2480-4B42-86AD-ED27F7973CEA}"/>
                </a:ext>
              </a:extLst>
            </p:cNvPr>
            <p:cNvSpPr/>
            <p:nvPr/>
          </p:nvSpPr>
          <p:spPr>
            <a:xfrm>
              <a:off x="1679024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3B436A49-8C19-D44E-B149-6D7E3E38A96C}"/>
                </a:ext>
              </a:extLst>
            </p:cNvPr>
            <p:cNvSpPr/>
            <p:nvPr/>
          </p:nvSpPr>
          <p:spPr>
            <a:xfrm>
              <a:off x="2223755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D21721EE-1592-DA43-8B0A-9E8776D30549}"/>
                </a:ext>
              </a:extLst>
            </p:cNvPr>
            <p:cNvSpPr/>
            <p:nvPr/>
          </p:nvSpPr>
          <p:spPr>
            <a:xfrm>
              <a:off x="2768486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E18956F1-7909-604C-B51C-7E9E320AC137}"/>
                </a:ext>
              </a:extLst>
            </p:cNvPr>
            <p:cNvSpPr/>
            <p:nvPr/>
          </p:nvSpPr>
          <p:spPr>
            <a:xfrm>
              <a:off x="3313217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F20F7CD3-6EC4-9649-9465-08B39144E59B}"/>
                </a:ext>
              </a:extLst>
            </p:cNvPr>
            <p:cNvSpPr/>
            <p:nvPr/>
          </p:nvSpPr>
          <p:spPr>
            <a:xfrm>
              <a:off x="3857948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7ACFCE02-FD44-1645-B497-5CD669A8CEAB}"/>
                </a:ext>
              </a:extLst>
            </p:cNvPr>
            <p:cNvSpPr/>
            <p:nvPr/>
          </p:nvSpPr>
          <p:spPr>
            <a:xfrm>
              <a:off x="4402679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3A3E7D86-A7AE-484A-818F-FAFDA913578C}"/>
                </a:ext>
              </a:extLst>
            </p:cNvPr>
            <p:cNvSpPr/>
            <p:nvPr/>
          </p:nvSpPr>
          <p:spPr>
            <a:xfrm>
              <a:off x="4947410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625B4295-E407-5B49-8A43-106980E966A6}"/>
                </a:ext>
              </a:extLst>
            </p:cNvPr>
            <p:cNvSpPr/>
            <p:nvPr/>
          </p:nvSpPr>
          <p:spPr>
            <a:xfrm>
              <a:off x="5492141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E2418915-5B77-1649-9FD8-D14289D76695}"/>
                </a:ext>
              </a:extLst>
            </p:cNvPr>
            <p:cNvSpPr/>
            <p:nvPr/>
          </p:nvSpPr>
          <p:spPr>
            <a:xfrm>
              <a:off x="603687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5B9D6A6A-4F71-7F44-AE81-68277D6BC685}"/>
                </a:ext>
              </a:extLst>
            </p:cNvPr>
            <p:cNvSpPr/>
            <p:nvPr/>
          </p:nvSpPr>
          <p:spPr>
            <a:xfrm>
              <a:off x="6581603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263FDE36-9EC4-364B-9831-7D1172D4BFAC}"/>
                </a:ext>
              </a:extLst>
            </p:cNvPr>
            <p:cNvSpPr/>
            <p:nvPr/>
          </p:nvSpPr>
          <p:spPr>
            <a:xfrm>
              <a:off x="7126334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0114422F-E093-D043-9207-A0CDBABB5F01}"/>
                </a:ext>
              </a:extLst>
            </p:cNvPr>
            <p:cNvSpPr/>
            <p:nvPr/>
          </p:nvSpPr>
          <p:spPr>
            <a:xfrm>
              <a:off x="7671065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3CF17255-AC86-8B44-9755-40C51778571F}"/>
                </a:ext>
              </a:extLst>
            </p:cNvPr>
            <p:cNvSpPr/>
            <p:nvPr/>
          </p:nvSpPr>
          <p:spPr>
            <a:xfrm>
              <a:off x="8215796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41449C85-826E-584D-A441-38727ED52331}"/>
                </a:ext>
              </a:extLst>
            </p:cNvPr>
            <p:cNvSpPr/>
            <p:nvPr/>
          </p:nvSpPr>
          <p:spPr>
            <a:xfrm>
              <a:off x="8760527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F9DB2EB6-EC33-1844-9F60-E4C431E31D1E}"/>
                </a:ext>
              </a:extLst>
            </p:cNvPr>
            <p:cNvSpPr/>
            <p:nvPr/>
          </p:nvSpPr>
          <p:spPr>
            <a:xfrm>
              <a:off x="9305258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552E05D7-617A-B944-82EC-8904A17E0D80}"/>
                </a:ext>
              </a:extLst>
            </p:cNvPr>
            <p:cNvSpPr/>
            <p:nvPr/>
          </p:nvSpPr>
          <p:spPr>
            <a:xfrm>
              <a:off x="9849989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57D47534-49E9-C248-95F8-AFF82D292DD5}"/>
                </a:ext>
              </a:extLst>
            </p:cNvPr>
            <p:cNvSpPr/>
            <p:nvPr/>
          </p:nvSpPr>
          <p:spPr>
            <a:xfrm>
              <a:off x="10394720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8379DF53-7FD8-1844-AF15-F0034B484A58}"/>
                </a:ext>
              </a:extLst>
            </p:cNvPr>
            <p:cNvSpPr/>
            <p:nvPr/>
          </p:nvSpPr>
          <p:spPr>
            <a:xfrm>
              <a:off x="10939451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4C44FC85-26E8-6442-88B4-BBC5F10F1B9D}"/>
                </a:ext>
              </a:extLst>
            </p:cNvPr>
            <p:cNvSpPr/>
            <p:nvPr/>
          </p:nvSpPr>
          <p:spPr>
            <a:xfrm>
              <a:off x="1148418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1E542C0-1E79-9045-A292-CD477762635F}"/>
              </a:ext>
            </a:extLst>
          </p:cNvPr>
          <p:cNvSpPr txBox="1"/>
          <p:nvPr/>
        </p:nvSpPr>
        <p:spPr>
          <a:xfrm>
            <a:off x="4797846" y="2966955"/>
            <a:ext cx="1904689" cy="92333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en-US" altLang="ko-KR" sz="5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2. IA</a:t>
            </a:r>
            <a:endParaRPr kumimoji="1" lang="ko-Kore-KR" altLang="ko-Kore-KR" sz="5400" b="1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1EAC534-F888-284B-A4D7-5CE2D64BD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87B6807-7EB8-4648-98E2-52D28D54F1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2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3" y="281786"/>
            <a:ext cx="11600950" cy="6260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6E7A7A-133A-BF43-838D-AED98E252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79" y="578496"/>
            <a:ext cx="553830" cy="553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AAD84-C8D7-314D-8958-234FADB738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" r="17203" b="-79509"/>
          <a:stretch/>
        </p:blipFill>
        <p:spPr>
          <a:xfrm>
            <a:off x="995294" y="1211087"/>
            <a:ext cx="7485318" cy="1684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700130-8C3E-D749-AF38-53440569D8BD}"/>
              </a:ext>
            </a:extLst>
          </p:cNvPr>
          <p:cNvSpPr txBox="1"/>
          <p:nvPr/>
        </p:nvSpPr>
        <p:spPr>
          <a:xfrm>
            <a:off x="1443857" y="584191"/>
            <a:ext cx="2162772" cy="58477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en-US" sz="3200" b="1" spc="300" dirty="0">
                <a:solidFill>
                  <a:srgbClr val="EF8985"/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개발 도구</a:t>
            </a:r>
            <a:endParaRPr kumimoji="1" lang="ko-Kore-KR" altLang="ko-Kore-KR" sz="3200" b="1" spc="300" dirty="0">
              <a:solidFill>
                <a:srgbClr val="EF8985"/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1" name="그림 20" descr="동물, 산호이(가) 표시된 사진  자동 생성된 설명">
            <a:extLst>
              <a:ext uri="{FF2B5EF4-FFF2-40B4-BE49-F238E27FC236}">
                <a16:creationId xmlns:a16="http://schemas.microsoft.com/office/drawing/2014/main" id="{65DD3CEE-CCAE-7D41-AD7A-87EC66A9E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569" y="3399517"/>
            <a:ext cx="633506" cy="6148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6ADA6E-69FD-2140-83E7-A3B5AE253A9B}"/>
              </a:ext>
            </a:extLst>
          </p:cNvPr>
          <p:cNvSpPr txBox="1"/>
          <p:nvPr/>
        </p:nvSpPr>
        <p:spPr>
          <a:xfrm>
            <a:off x="2221310" y="2548804"/>
            <a:ext cx="3884758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ko-KR" altLang="en-US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프론트엔드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</a:t>
            </a:r>
            <a:r>
              <a:rPr kumimoji="1" lang="en-US" altLang="ko-K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	: </a:t>
            </a:r>
            <a:r>
              <a:rPr kumimoji="1" lang="en-US" altLang="ko-K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reactJS</a:t>
            </a:r>
            <a:endParaRPr kumimoji="1" lang="en-US" altLang="ko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38241D9-910E-D045-A4FC-BF6D1C8E1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255" y="2479409"/>
            <a:ext cx="710772" cy="6148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686801-4989-1144-80EF-9977400A98BC}"/>
              </a:ext>
            </a:extLst>
          </p:cNvPr>
          <p:cNvSpPr txBox="1"/>
          <p:nvPr/>
        </p:nvSpPr>
        <p:spPr>
          <a:xfrm>
            <a:off x="2202654" y="3429615"/>
            <a:ext cx="3740448" cy="58477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ko-KR" altLang="en-US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백엔드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</a:t>
            </a:r>
            <a:r>
              <a:rPr kumimoji="1" lang="en-US" altLang="ko-K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		: </a:t>
            </a:r>
            <a:r>
              <a:rPr kumimoji="1" lang="en-US" altLang="ko-K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nodeJS</a:t>
            </a:r>
            <a:endParaRPr kumimoji="1" lang="en-US" altLang="ko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  <a:p>
            <a:r>
              <a:rPr kumimoji="1" lang="ko-KR" altLang="en-US" sz="1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프레임워크</a:t>
            </a:r>
            <a:r>
              <a:rPr kumimoji="1" lang="ko-KR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  </a:t>
            </a:r>
            <a:r>
              <a:rPr kumimoji="1" lang="en-US" altLang="ko-K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	: Express-21c</a:t>
            </a:r>
            <a:endParaRPr kumimoji="1" lang="ko-Kore-KR" altLang="ko-Kore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C422DDC-E460-AB47-B717-6D5B1D2625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C22F2-8615-6B40-9590-12D10994AB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2FC833-A3E8-3A2D-43A4-D93C00AF7A02}"/>
              </a:ext>
            </a:extLst>
          </p:cNvPr>
          <p:cNvSpPr/>
          <p:nvPr/>
        </p:nvSpPr>
        <p:spPr>
          <a:xfrm>
            <a:off x="6548284" y="1661652"/>
            <a:ext cx="4414684" cy="43950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건물이(가) 표시된 사진  자동 생성된 설명">
            <a:extLst>
              <a:ext uri="{FF2B5EF4-FFF2-40B4-BE49-F238E27FC236}">
                <a16:creationId xmlns:a16="http://schemas.microsoft.com/office/drawing/2014/main" id="{0B9BD173-453B-7C41-9189-504F7C25D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31063">
            <a:off x="10326582" y="1725979"/>
            <a:ext cx="898349" cy="2624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그림 2" descr="건물이(가) 표시된 사진  자동 생성된 설명">
            <a:extLst>
              <a:ext uri="{FF2B5EF4-FFF2-40B4-BE49-F238E27FC236}">
                <a16:creationId xmlns:a16="http://schemas.microsoft.com/office/drawing/2014/main" id="{476D39D6-AE4B-8643-8A14-2258E1F975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212847">
            <a:off x="6229954" y="1673962"/>
            <a:ext cx="898349" cy="2624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76" name="Picture 4" descr="React로 만든 프로젝트 톺아보기 | 김정환 블로그">
            <a:extLst>
              <a:ext uri="{FF2B5EF4-FFF2-40B4-BE49-F238E27FC236}">
                <a16:creationId xmlns:a16="http://schemas.microsoft.com/office/drawing/2014/main" id="{22753F99-A100-3B83-6882-88A0921B2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t="28252" r="13499" b="24965"/>
          <a:stretch/>
        </p:blipFill>
        <p:spPr bwMode="auto">
          <a:xfrm>
            <a:off x="7180695" y="2062399"/>
            <a:ext cx="2846601" cy="103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5A0538E-D845-4AA8-E2EA-11D401E59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030" y="3268418"/>
            <a:ext cx="1846421" cy="11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xpress] 공식문서_파헤치기_01">
            <a:extLst>
              <a:ext uri="{FF2B5EF4-FFF2-40B4-BE49-F238E27FC236}">
                <a16:creationId xmlns:a16="http://schemas.microsoft.com/office/drawing/2014/main" id="{3EDF293A-8766-6BA0-7C13-96270FEE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189" y="3556765"/>
            <a:ext cx="1556343" cy="56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ySQL SVG Vector Logos - Vector Logo Zone">
            <a:extLst>
              <a:ext uri="{FF2B5EF4-FFF2-40B4-BE49-F238E27FC236}">
                <a16:creationId xmlns:a16="http://schemas.microsoft.com/office/drawing/2014/main" id="{1BB5913B-5659-A83E-9752-A59F9B7C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124" y="4685984"/>
            <a:ext cx="2259003" cy="11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C2EC1-68A4-8D6E-CF15-FB80A4D3A93B}"/>
              </a:ext>
            </a:extLst>
          </p:cNvPr>
          <p:cNvSpPr txBox="1"/>
          <p:nvPr/>
        </p:nvSpPr>
        <p:spPr>
          <a:xfrm>
            <a:off x="2202654" y="4507203"/>
            <a:ext cx="3788613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kumimoji="1" lang="en-US" altLang="ko-K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DataBase</a:t>
            </a:r>
            <a:r>
              <a:rPr kumimoji="1" lang="en-US" altLang="ko-KR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	: </a:t>
            </a:r>
            <a:r>
              <a:rPr kumimoji="1" lang="en-US" altLang="ko-KR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mySQL</a:t>
            </a:r>
            <a:endParaRPr kumimoji="1" lang="ko-Kore-KR" altLang="ko-Kore-KR" sz="1600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150974-EC26-A293-C7A5-19A6EF44A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255" y="4385120"/>
            <a:ext cx="710772" cy="614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429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3" y="281786"/>
            <a:ext cx="11600950" cy="6260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6E7A7A-133A-BF43-838D-AED98E25209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8379" y="578496"/>
            <a:ext cx="553830" cy="5538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6AAD84-C8D7-314D-8958-234FADB738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" t="2" r="17203" b="-79509"/>
          <a:stretch/>
        </p:blipFill>
        <p:spPr>
          <a:xfrm>
            <a:off x="963676" y="1211087"/>
            <a:ext cx="7485318" cy="1684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700130-8C3E-D749-AF38-53440569D8BD}"/>
              </a:ext>
            </a:extLst>
          </p:cNvPr>
          <p:cNvSpPr txBox="1"/>
          <p:nvPr/>
        </p:nvSpPr>
        <p:spPr>
          <a:xfrm>
            <a:off x="1412239" y="584191"/>
            <a:ext cx="676788" cy="58477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en-US" altLang="ko-Kore-KR" sz="3200" b="1" spc="300" dirty="0">
                <a:solidFill>
                  <a:schemeClr val="accent1">
                    <a:lumMod val="7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IA</a:t>
            </a:r>
            <a:endParaRPr kumimoji="1" lang="ko-Kore-KR" altLang="ko-Kore-KR" sz="3200" b="1" spc="300" dirty="0">
              <a:solidFill>
                <a:schemeClr val="accent1">
                  <a:lumMod val="7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C422DDC-E460-AB47-B717-6D5B1D2625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6583" y="6760154"/>
            <a:ext cx="260462" cy="173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C22F2-8615-6B40-9590-12D10994AB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20" y="6724036"/>
            <a:ext cx="260462" cy="2459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00D4EA9-E564-D1B1-7767-042A20B1512D}"/>
              </a:ext>
            </a:extLst>
          </p:cNvPr>
          <p:cNvSpPr/>
          <p:nvPr/>
        </p:nvSpPr>
        <p:spPr>
          <a:xfrm>
            <a:off x="4592532" y="1806989"/>
            <a:ext cx="3006936" cy="6667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스터디 </a:t>
            </a:r>
            <a:r>
              <a:rPr lang="ko-KR" altLang="en-US" dirty="0" err="1">
                <a:solidFill>
                  <a:schemeClr val="tx1"/>
                </a:solidFill>
              </a:rPr>
              <a:t>플래너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5A7EA59-4EB9-DC6C-1ABB-3A443B3CB6B3}"/>
              </a:ext>
            </a:extLst>
          </p:cNvPr>
          <p:cNvSpPr/>
          <p:nvPr/>
        </p:nvSpPr>
        <p:spPr>
          <a:xfrm>
            <a:off x="1199470" y="2933528"/>
            <a:ext cx="2188505" cy="66679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날짜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BADEDD4-C553-945E-0EEF-FE589521CC0C}"/>
              </a:ext>
            </a:extLst>
          </p:cNvPr>
          <p:cNvSpPr/>
          <p:nvPr/>
        </p:nvSpPr>
        <p:spPr>
          <a:xfrm>
            <a:off x="5001748" y="2933530"/>
            <a:ext cx="2188505" cy="6667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공부 목표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F1B6C2-F9DA-B6AE-7971-98BCA14B4340}"/>
              </a:ext>
            </a:extLst>
          </p:cNvPr>
          <p:cNvSpPr/>
          <p:nvPr/>
        </p:nvSpPr>
        <p:spPr>
          <a:xfrm>
            <a:off x="5001747" y="3841438"/>
            <a:ext cx="2188505" cy="400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과목 설정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5CD846-AAE3-86FC-EECA-98D864CB72F6}"/>
              </a:ext>
            </a:extLst>
          </p:cNvPr>
          <p:cNvSpPr/>
          <p:nvPr/>
        </p:nvSpPr>
        <p:spPr>
          <a:xfrm>
            <a:off x="5001746" y="4455056"/>
            <a:ext cx="2188505" cy="400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완료 여부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54550C-5E81-B344-FA79-0FD21FB3B89B}"/>
              </a:ext>
            </a:extLst>
          </p:cNvPr>
          <p:cNvSpPr/>
          <p:nvPr/>
        </p:nvSpPr>
        <p:spPr>
          <a:xfrm>
            <a:off x="5001748" y="5068674"/>
            <a:ext cx="2188505" cy="400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목표 수정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F52FA93-ECBA-EFF1-C8D0-8C8B068ECF31}"/>
              </a:ext>
            </a:extLst>
          </p:cNvPr>
          <p:cNvSpPr/>
          <p:nvPr/>
        </p:nvSpPr>
        <p:spPr>
          <a:xfrm>
            <a:off x="5001748" y="5682292"/>
            <a:ext cx="2188505" cy="400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목표 삭제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A023165-987A-8508-896F-807D96C5D7AF}"/>
              </a:ext>
            </a:extLst>
          </p:cNvPr>
          <p:cNvSpPr/>
          <p:nvPr/>
        </p:nvSpPr>
        <p:spPr>
          <a:xfrm>
            <a:off x="1199470" y="3841438"/>
            <a:ext cx="2188505" cy="400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오늘 날짜 추가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78A51D8-9BFA-AC98-335E-C3839DF5998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3964991" y="802519"/>
            <a:ext cx="459742" cy="38022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BBAE686-1D75-B31F-5086-91B249B011DD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5866128" y="2703657"/>
            <a:ext cx="45974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467938B-AEE9-4C91-D887-4058A93DA2B8}"/>
              </a:ext>
            </a:extLst>
          </p:cNvPr>
          <p:cNvSpPr/>
          <p:nvPr/>
        </p:nvSpPr>
        <p:spPr>
          <a:xfrm>
            <a:off x="8693719" y="2933528"/>
            <a:ext cx="2188505" cy="66679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과목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86EE730-A97E-8DA3-EFD0-A0FE1C7D55F4}"/>
              </a:ext>
            </a:extLst>
          </p:cNvPr>
          <p:cNvSpPr/>
          <p:nvPr/>
        </p:nvSpPr>
        <p:spPr>
          <a:xfrm>
            <a:off x="8693719" y="4416489"/>
            <a:ext cx="2188505" cy="61361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과목별 공부 리스트 보기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01BE3379-0884-881B-F2AC-4C779D327C1A}"/>
              </a:ext>
            </a:extLst>
          </p:cNvPr>
          <p:cNvCxnSpPr>
            <a:cxnSpLocks/>
            <a:stCxn id="3" idx="2"/>
            <a:endCxn id="38" idx="0"/>
          </p:cNvCxnSpPr>
          <p:nvPr/>
        </p:nvCxnSpPr>
        <p:spPr>
          <a:xfrm rot="16200000" flipH="1">
            <a:off x="7712115" y="857671"/>
            <a:ext cx="459742" cy="3691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1AE396-53BE-F062-7410-EC4A257C1204}"/>
              </a:ext>
            </a:extLst>
          </p:cNvPr>
          <p:cNvSpPr/>
          <p:nvPr/>
        </p:nvSpPr>
        <p:spPr>
          <a:xfrm>
            <a:off x="8693718" y="3808943"/>
            <a:ext cx="2188505" cy="400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과목 추가</a:t>
            </a:r>
          </a:p>
        </p:txBody>
      </p:sp>
    </p:spTree>
    <p:extLst>
      <p:ext uri="{BB962C8B-B14F-4D97-AF65-F5344CB8AC3E}">
        <p14:creationId xmlns:p14="http://schemas.microsoft.com/office/powerpoint/2010/main" val="2727671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얀색, 게임이(가) 표시된 사진  자동 생성된 설명">
            <a:extLst>
              <a:ext uri="{FF2B5EF4-FFF2-40B4-BE49-F238E27FC236}">
                <a16:creationId xmlns:a16="http://schemas.microsoft.com/office/drawing/2014/main" id="{1029258B-CF48-3947-9B2A-59EBB3A2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5" y="298205"/>
            <a:ext cx="11600950" cy="626083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5B36300-FE45-614E-A66B-C1CA37DA3A09}"/>
              </a:ext>
            </a:extLst>
          </p:cNvPr>
          <p:cNvGrpSpPr/>
          <p:nvPr/>
        </p:nvGrpSpPr>
        <p:grpSpPr>
          <a:xfrm>
            <a:off x="506122" y="441572"/>
            <a:ext cx="11171021" cy="289337"/>
            <a:chOff x="506122" y="441572"/>
            <a:chExt cx="11171021" cy="28933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ADDAF81-37D0-2C41-92A0-9C7169F8C6B2}"/>
                </a:ext>
              </a:extLst>
            </p:cNvPr>
            <p:cNvSpPr/>
            <p:nvPr/>
          </p:nvSpPr>
          <p:spPr>
            <a:xfrm>
              <a:off x="50612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11B7C2C-8ECC-554F-9516-4CF4B06CD077}"/>
                </a:ext>
              </a:extLst>
            </p:cNvPr>
            <p:cNvSpPr/>
            <p:nvPr/>
          </p:nvSpPr>
          <p:spPr>
            <a:xfrm>
              <a:off x="10502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5613A9-F71E-0A45-BF10-2FB0FA559901}"/>
                </a:ext>
              </a:extLst>
            </p:cNvPr>
            <p:cNvSpPr/>
            <p:nvPr/>
          </p:nvSpPr>
          <p:spPr>
            <a:xfrm>
              <a:off x="159429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FD668F-688A-854D-8749-9E839E37E075}"/>
                </a:ext>
              </a:extLst>
            </p:cNvPr>
            <p:cNvSpPr/>
            <p:nvPr/>
          </p:nvSpPr>
          <p:spPr>
            <a:xfrm>
              <a:off x="213837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F687194-7C7F-4441-975A-73BDC0328087}"/>
                </a:ext>
              </a:extLst>
            </p:cNvPr>
            <p:cNvSpPr/>
            <p:nvPr/>
          </p:nvSpPr>
          <p:spPr>
            <a:xfrm>
              <a:off x="268245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3848BB8-3858-D142-B440-5A0B4165021E}"/>
                </a:ext>
              </a:extLst>
            </p:cNvPr>
            <p:cNvSpPr/>
            <p:nvPr/>
          </p:nvSpPr>
          <p:spPr>
            <a:xfrm>
              <a:off x="322654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A1DB308-D918-F84B-879F-9702CD7405D9}"/>
                </a:ext>
              </a:extLst>
            </p:cNvPr>
            <p:cNvSpPr/>
            <p:nvPr/>
          </p:nvSpPr>
          <p:spPr>
            <a:xfrm>
              <a:off x="377062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1CEC5B6-75D5-F64F-A6BF-B0DE96AC8F01}"/>
                </a:ext>
              </a:extLst>
            </p:cNvPr>
            <p:cNvSpPr/>
            <p:nvPr/>
          </p:nvSpPr>
          <p:spPr>
            <a:xfrm>
              <a:off x="431471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CA7E514-29BB-1641-8432-B8E5774F484C}"/>
                </a:ext>
              </a:extLst>
            </p:cNvPr>
            <p:cNvSpPr/>
            <p:nvPr/>
          </p:nvSpPr>
          <p:spPr>
            <a:xfrm>
              <a:off x="485879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C15FDB0-29BD-E149-B5B0-D61C1A53E7BE}"/>
                </a:ext>
              </a:extLst>
            </p:cNvPr>
            <p:cNvSpPr/>
            <p:nvPr/>
          </p:nvSpPr>
          <p:spPr>
            <a:xfrm>
              <a:off x="540287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E100345-EC1D-0F44-9438-616786804AF8}"/>
                </a:ext>
              </a:extLst>
            </p:cNvPr>
            <p:cNvSpPr/>
            <p:nvPr/>
          </p:nvSpPr>
          <p:spPr>
            <a:xfrm>
              <a:off x="594696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3AC90F-B1F0-0547-BD13-E8527362206A}"/>
                </a:ext>
              </a:extLst>
            </p:cNvPr>
            <p:cNvSpPr/>
            <p:nvPr/>
          </p:nvSpPr>
          <p:spPr>
            <a:xfrm>
              <a:off x="649104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93B28D0-1856-214F-B51C-AC08111F2E6E}"/>
                </a:ext>
              </a:extLst>
            </p:cNvPr>
            <p:cNvSpPr/>
            <p:nvPr/>
          </p:nvSpPr>
          <p:spPr>
            <a:xfrm>
              <a:off x="703513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7B48A8-391F-D84E-B27D-1013A2F530A7}"/>
                </a:ext>
              </a:extLst>
            </p:cNvPr>
            <p:cNvSpPr/>
            <p:nvPr/>
          </p:nvSpPr>
          <p:spPr>
            <a:xfrm>
              <a:off x="757921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902B630-3B72-9A4F-A381-855751442417}"/>
                </a:ext>
              </a:extLst>
            </p:cNvPr>
            <p:cNvSpPr/>
            <p:nvPr/>
          </p:nvSpPr>
          <p:spPr>
            <a:xfrm>
              <a:off x="812329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1B5A235-B82E-C14C-9D47-BDB6D9F8B61E}"/>
                </a:ext>
              </a:extLst>
            </p:cNvPr>
            <p:cNvSpPr/>
            <p:nvPr/>
          </p:nvSpPr>
          <p:spPr>
            <a:xfrm>
              <a:off x="8667382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852F488-B75F-6443-8623-1294451CAAB6}"/>
                </a:ext>
              </a:extLst>
            </p:cNvPr>
            <p:cNvSpPr/>
            <p:nvPr/>
          </p:nvSpPr>
          <p:spPr>
            <a:xfrm>
              <a:off x="921146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71E588C-01BE-214E-9697-0BFBE44DED48}"/>
                </a:ext>
              </a:extLst>
            </p:cNvPr>
            <p:cNvSpPr/>
            <p:nvPr/>
          </p:nvSpPr>
          <p:spPr>
            <a:xfrm>
              <a:off x="9755550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1AB0F3E-ABDC-964D-BC6E-7DB479F2F9C9}"/>
                </a:ext>
              </a:extLst>
            </p:cNvPr>
            <p:cNvSpPr/>
            <p:nvPr/>
          </p:nvSpPr>
          <p:spPr>
            <a:xfrm>
              <a:off x="10299634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EE2E621E-5C4D-EE4B-A7A3-9DA2FA6E7DC2}"/>
                </a:ext>
              </a:extLst>
            </p:cNvPr>
            <p:cNvSpPr/>
            <p:nvPr/>
          </p:nvSpPr>
          <p:spPr>
            <a:xfrm>
              <a:off x="10843718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0B47A14-B9BB-3F40-BB41-978576DA592E}"/>
                </a:ext>
              </a:extLst>
            </p:cNvPr>
            <p:cNvSpPr/>
            <p:nvPr/>
          </p:nvSpPr>
          <p:spPr>
            <a:xfrm>
              <a:off x="11387806" y="441572"/>
              <a:ext cx="289337" cy="289337"/>
            </a:xfrm>
            <a:prstGeom prst="ellipse">
              <a:avLst/>
            </a:prstGeom>
            <a:solidFill>
              <a:srgbClr val="FFE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0221AF6-94F6-8A4E-A6D2-D057D224581D}"/>
              </a:ext>
            </a:extLst>
          </p:cNvPr>
          <p:cNvGrpSpPr/>
          <p:nvPr/>
        </p:nvGrpSpPr>
        <p:grpSpPr>
          <a:xfrm>
            <a:off x="589562" y="-150517"/>
            <a:ext cx="11010578" cy="780179"/>
            <a:chOff x="589562" y="-150517"/>
            <a:chExt cx="11010578" cy="780179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872C5F4-358F-BA44-99EF-8107104A65ED}"/>
                </a:ext>
              </a:extLst>
            </p:cNvPr>
            <p:cNvSpPr/>
            <p:nvPr/>
          </p:nvSpPr>
          <p:spPr>
            <a:xfrm>
              <a:off x="58956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F18F7756-2B46-D849-9DAD-11F29BE8072A}"/>
                </a:ext>
              </a:extLst>
            </p:cNvPr>
            <p:cNvSpPr/>
            <p:nvPr/>
          </p:nvSpPr>
          <p:spPr>
            <a:xfrm>
              <a:off x="1134293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2428EE2C-2480-4B42-86AD-ED27F7973CEA}"/>
                </a:ext>
              </a:extLst>
            </p:cNvPr>
            <p:cNvSpPr/>
            <p:nvPr/>
          </p:nvSpPr>
          <p:spPr>
            <a:xfrm>
              <a:off x="1679024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3B436A49-8C19-D44E-B149-6D7E3E38A96C}"/>
                </a:ext>
              </a:extLst>
            </p:cNvPr>
            <p:cNvSpPr/>
            <p:nvPr/>
          </p:nvSpPr>
          <p:spPr>
            <a:xfrm>
              <a:off x="2223755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 dirty="0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D21721EE-1592-DA43-8B0A-9E8776D30549}"/>
                </a:ext>
              </a:extLst>
            </p:cNvPr>
            <p:cNvSpPr/>
            <p:nvPr/>
          </p:nvSpPr>
          <p:spPr>
            <a:xfrm>
              <a:off x="2768486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E18956F1-7909-604C-B51C-7E9E320AC137}"/>
                </a:ext>
              </a:extLst>
            </p:cNvPr>
            <p:cNvSpPr/>
            <p:nvPr/>
          </p:nvSpPr>
          <p:spPr>
            <a:xfrm>
              <a:off x="3313217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F20F7CD3-6EC4-9649-9465-08B39144E59B}"/>
                </a:ext>
              </a:extLst>
            </p:cNvPr>
            <p:cNvSpPr/>
            <p:nvPr/>
          </p:nvSpPr>
          <p:spPr>
            <a:xfrm>
              <a:off x="3857948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7ACFCE02-FD44-1645-B497-5CD669A8CEAB}"/>
                </a:ext>
              </a:extLst>
            </p:cNvPr>
            <p:cNvSpPr/>
            <p:nvPr/>
          </p:nvSpPr>
          <p:spPr>
            <a:xfrm>
              <a:off x="4402679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3A3E7D86-A7AE-484A-818F-FAFDA913578C}"/>
                </a:ext>
              </a:extLst>
            </p:cNvPr>
            <p:cNvSpPr/>
            <p:nvPr/>
          </p:nvSpPr>
          <p:spPr>
            <a:xfrm>
              <a:off x="4947410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625B4295-E407-5B49-8A43-106980E966A6}"/>
                </a:ext>
              </a:extLst>
            </p:cNvPr>
            <p:cNvSpPr/>
            <p:nvPr/>
          </p:nvSpPr>
          <p:spPr>
            <a:xfrm>
              <a:off x="5492141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E2418915-5B77-1649-9FD8-D14289D76695}"/>
                </a:ext>
              </a:extLst>
            </p:cNvPr>
            <p:cNvSpPr/>
            <p:nvPr/>
          </p:nvSpPr>
          <p:spPr>
            <a:xfrm>
              <a:off x="603687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5B9D6A6A-4F71-7F44-AE81-68277D6BC685}"/>
                </a:ext>
              </a:extLst>
            </p:cNvPr>
            <p:cNvSpPr/>
            <p:nvPr/>
          </p:nvSpPr>
          <p:spPr>
            <a:xfrm>
              <a:off x="6581603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263FDE36-9EC4-364B-9831-7D1172D4BFAC}"/>
                </a:ext>
              </a:extLst>
            </p:cNvPr>
            <p:cNvSpPr/>
            <p:nvPr/>
          </p:nvSpPr>
          <p:spPr>
            <a:xfrm>
              <a:off x="7126334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0114422F-E093-D043-9207-A0CDBABB5F01}"/>
                </a:ext>
              </a:extLst>
            </p:cNvPr>
            <p:cNvSpPr/>
            <p:nvPr/>
          </p:nvSpPr>
          <p:spPr>
            <a:xfrm>
              <a:off x="7671065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3CF17255-AC86-8B44-9755-40C51778571F}"/>
                </a:ext>
              </a:extLst>
            </p:cNvPr>
            <p:cNvSpPr/>
            <p:nvPr/>
          </p:nvSpPr>
          <p:spPr>
            <a:xfrm>
              <a:off x="8215796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41449C85-826E-584D-A441-38727ED52331}"/>
                </a:ext>
              </a:extLst>
            </p:cNvPr>
            <p:cNvSpPr/>
            <p:nvPr/>
          </p:nvSpPr>
          <p:spPr>
            <a:xfrm>
              <a:off x="8760527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F9DB2EB6-EC33-1844-9F60-E4C431E31D1E}"/>
                </a:ext>
              </a:extLst>
            </p:cNvPr>
            <p:cNvSpPr/>
            <p:nvPr/>
          </p:nvSpPr>
          <p:spPr>
            <a:xfrm>
              <a:off x="9305258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552E05D7-617A-B944-82EC-8904A17E0D80}"/>
                </a:ext>
              </a:extLst>
            </p:cNvPr>
            <p:cNvSpPr/>
            <p:nvPr/>
          </p:nvSpPr>
          <p:spPr>
            <a:xfrm>
              <a:off x="9849989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57D47534-49E9-C248-95F8-AFF82D292DD5}"/>
                </a:ext>
              </a:extLst>
            </p:cNvPr>
            <p:cNvSpPr/>
            <p:nvPr/>
          </p:nvSpPr>
          <p:spPr>
            <a:xfrm>
              <a:off x="10394720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8379DF53-7FD8-1844-AF15-F0034B484A58}"/>
                </a:ext>
              </a:extLst>
            </p:cNvPr>
            <p:cNvSpPr/>
            <p:nvPr/>
          </p:nvSpPr>
          <p:spPr>
            <a:xfrm>
              <a:off x="10939451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4C44FC85-26E8-6442-88B4-BBC5F10F1B9D}"/>
                </a:ext>
              </a:extLst>
            </p:cNvPr>
            <p:cNvSpPr/>
            <p:nvPr/>
          </p:nvSpPr>
          <p:spPr>
            <a:xfrm>
              <a:off x="11484182" y="-150517"/>
              <a:ext cx="115958" cy="780179"/>
            </a:xfrm>
            <a:prstGeom prst="roundRect">
              <a:avLst>
                <a:gd name="adj" fmla="val 50000"/>
              </a:avLst>
            </a:prstGeom>
            <a:solidFill>
              <a:srgbClr val="FF9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ko-Kore-KR" altLang="ko-Kore-KR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1E542C0-1E79-9045-A292-CD477762635F}"/>
              </a:ext>
            </a:extLst>
          </p:cNvPr>
          <p:cNvSpPr txBox="1"/>
          <p:nvPr/>
        </p:nvSpPr>
        <p:spPr>
          <a:xfrm>
            <a:off x="3925812" y="2966955"/>
            <a:ext cx="4331635" cy="92333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kumimoji="1" lang="en-US" altLang="ko-KR" sz="5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3. </a:t>
            </a:r>
            <a:r>
              <a:rPr kumimoji="1" lang="ko-KR" altLang="en-US" sz="5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BaReunHiPi" panose="02000503000000000000" pitchFamily="2" charset="-127"/>
                <a:ea typeface="Nanum BaReunHiPi" panose="02000503000000000000" pitchFamily="2" charset="-127"/>
              </a:rPr>
              <a:t>화면 설계</a:t>
            </a:r>
            <a:endParaRPr kumimoji="1" lang="ko-Kore-KR" altLang="ko-Kore-KR" sz="5400" b="1" spc="300" dirty="0">
              <a:solidFill>
                <a:schemeClr val="tx1">
                  <a:lumMod val="65000"/>
                  <a:lumOff val="35000"/>
                </a:schemeClr>
              </a:solidFill>
              <a:latin typeface="Nanum BaReunHiPi" panose="02000503000000000000" pitchFamily="2" charset="-127"/>
              <a:ea typeface="Nanum BaReunHiPi" panose="02000503000000000000" pitchFamily="2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1EAC534-F888-284B-A4D7-5CE2D64BD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06068" y="6625005"/>
            <a:ext cx="260462" cy="17375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87B6807-7EB8-4648-98E2-52D28D54F1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05" y="6588887"/>
            <a:ext cx="260462" cy="24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2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195</Words>
  <Application>Microsoft Office PowerPoint</Application>
  <PresentationFormat>와이드스크린</PresentationFormat>
  <Paragraphs>55</Paragraphs>
  <Slides>29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Nanum BaReunHiPi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동호</dc:creator>
  <cp:lastModifiedBy>KMS5050022</cp:lastModifiedBy>
  <cp:revision>34</cp:revision>
  <dcterms:created xsi:type="dcterms:W3CDTF">2020-05-18T14:29:08Z</dcterms:created>
  <dcterms:modified xsi:type="dcterms:W3CDTF">2023-09-11T06:42:06Z</dcterms:modified>
</cp:coreProperties>
</file>